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0" r:id="rId3"/>
    <p:sldId id="262" r:id="rId4"/>
    <p:sldId id="257" r:id="rId5"/>
    <p:sldId id="259" r:id="rId6"/>
    <p:sldId id="258" r:id="rId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Σκούρο στυλ 1 - Έμφαση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D:\PROJECTS\GLG\2014%20end\MATHEMA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Pt>
            <c:idx val="0"/>
            <c:bubble3D val="0"/>
            <c:spPr>
              <a:solidFill>
                <a:srgbClr val="0070C0"/>
              </a:solidFill>
            </c:spPr>
          </c:dPt>
          <c:dPt>
            <c:idx val="1"/>
            <c:bubble3D val="0"/>
            <c:spPr>
              <a:solidFill>
                <a:srgbClr val="00B050"/>
              </a:solidFill>
            </c:spPr>
          </c:dPt>
          <c:dPt>
            <c:idx val="2"/>
            <c:bubble3D val="0"/>
            <c:spPr>
              <a:solidFill>
                <a:schemeClr val="accent3">
                  <a:lumMod val="75000"/>
                </a:schemeClr>
              </a:solidFill>
            </c:spPr>
          </c:dPt>
          <c:dPt>
            <c:idx val="3"/>
            <c:bubble3D val="0"/>
            <c:spPr>
              <a:solidFill>
                <a:schemeClr val="tx1">
                  <a:lumMod val="65000"/>
                  <a:lumOff val="35000"/>
                </a:schemeClr>
              </a:solidFill>
            </c:spPr>
          </c:dPt>
          <c:dPt>
            <c:idx val="4"/>
            <c:bubble3D val="0"/>
            <c:spPr>
              <a:solidFill>
                <a:srgbClr val="C00000"/>
              </a:solidFill>
            </c:spPr>
          </c:dPt>
          <c:dPt>
            <c:idx val="5"/>
            <c:bubble3D val="0"/>
            <c:spPr>
              <a:solidFill>
                <a:schemeClr val="accent6">
                  <a:lumMod val="60000"/>
                  <a:lumOff val="40000"/>
                </a:schemeClr>
              </a:solidFill>
            </c:spPr>
          </c:dPt>
          <c:dPt>
            <c:idx val="6"/>
            <c:bubble3D val="0"/>
            <c:spPr>
              <a:solidFill>
                <a:schemeClr val="accent3">
                  <a:lumMod val="60000"/>
                  <a:lumOff val="40000"/>
                </a:schemeClr>
              </a:solidFill>
            </c:spPr>
          </c:dPt>
          <c:dPt>
            <c:idx val="7"/>
            <c:bubble3D val="0"/>
            <c:spPr>
              <a:solidFill>
                <a:schemeClr val="accent4">
                  <a:lumMod val="75000"/>
                </a:schemeClr>
              </a:solidFill>
            </c:spPr>
          </c:dPt>
          <c:dPt>
            <c:idx val="8"/>
            <c:bubble3D val="0"/>
            <c:spPr>
              <a:solidFill>
                <a:srgbClr val="FFFF00"/>
              </a:solidFill>
            </c:spPr>
          </c:dPt>
          <c:dLbls>
            <c:dLblPos val="outEnd"/>
            <c:showLegendKey val="0"/>
            <c:showVal val="1"/>
            <c:showCatName val="1"/>
            <c:showSerName val="0"/>
            <c:showPercent val="0"/>
            <c:showBubbleSize val="0"/>
            <c:showLeaderLines val="1"/>
          </c:dLbls>
          <c:cat>
            <c:strRef>
              <c:f>Φύλλο1!$A$2:$A$10</c:f>
              <c:strCache>
                <c:ptCount val="9"/>
                <c:pt idx="0">
                  <c:v>NEW DEMOCRACY</c:v>
                </c:pt>
                <c:pt idx="1">
                  <c:v>PASOK</c:v>
                </c:pt>
                <c:pt idx="2">
                  <c:v>SYRIZA</c:v>
                </c:pt>
                <c:pt idx="3">
                  <c:v>GOLDEN DAWN</c:v>
                </c:pt>
                <c:pt idx="4">
                  <c:v>COMMUNIST PARTY</c:v>
                </c:pt>
                <c:pt idx="5">
                  <c:v>INDEPENDENT GREEKS</c:v>
                </c:pt>
                <c:pt idx="6">
                  <c:v>DEMOCRATIC LEFT</c:v>
                </c:pt>
                <c:pt idx="7">
                  <c:v>DEMOCRATIC INDEPEDENTS</c:v>
                </c:pt>
                <c:pt idx="8">
                  <c:v>INDEPEDENTS</c:v>
                </c:pt>
              </c:strCache>
            </c:strRef>
          </c:cat>
          <c:val>
            <c:numRef>
              <c:f>Φύλλο1!$B$2:$B$10</c:f>
              <c:numCache>
                <c:formatCode>General</c:formatCode>
                <c:ptCount val="9"/>
                <c:pt idx="0">
                  <c:v>127</c:v>
                </c:pt>
                <c:pt idx="1">
                  <c:v>28</c:v>
                </c:pt>
                <c:pt idx="2">
                  <c:v>71</c:v>
                </c:pt>
                <c:pt idx="3">
                  <c:v>16</c:v>
                </c:pt>
                <c:pt idx="4">
                  <c:v>12</c:v>
                </c:pt>
                <c:pt idx="5">
                  <c:v>12</c:v>
                </c:pt>
                <c:pt idx="6">
                  <c:v>10</c:v>
                </c:pt>
                <c:pt idx="7">
                  <c:v>17</c:v>
                </c:pt>
                <c:pt idx="8">
                  <c:v>7</c:v>
                </c:pt>
              </c:numCache>
            </c:numRef>
          </c:val>
        </c:ser>
        <c:dLbls>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b="0"/>
      </a:pPr>
      <a:endParaRPr lang="el-G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9EC8F2-2203-433C-87A6-1BF6300A7941}" type="doc">
      <dgm:prSet loTypeId="urn:microsoft.com/office/officeart/2005/8/layout/hProcess11" loCatId="process" qsTypeId="urn:microsoft.com/office/officeart/2005/8/quickstyle/simple1" qsCatId="simple" csTypeId="urn:microsoft.com/office/officeart/2005/8/colors/accent1_2" csCatId="accent1" phldr="1"/>
      <dgm:spPr/>
    </dgm:pt>
    <dgm:pt modelId="{900C0609-2CFA-48D5-B1F0-E2A40BE438E0}">
      <dgm:prSet phldrT="[Κείμενο]"/>
      <dgm:spPr/>
      <dgm:t>
        <a:bodyPr/>
        <a:lstStyle/>
        <a:p>
          <a:r>
            <a:rPr lang="en-US" b="1" dirty="0" smtClean="0">
              <a:latin typeface="Century Gothic" pitchFamily="34" charset="0"/>
            </a:rPr>
            <a:t>17</a:t>
          </a:r>
          <a:r>
            <a:rPr lang="en-US" b="1" baseline="30000" dirty="0" smtClean="0">
              <a:latin typeface="Century Gothic" pitchFamily="34" charset="0"/>
            </a:rPr>
            <a:t>th</a:t>
          </a:r>
          <a:r>
            <a:rPr lang="en-US" b="1" dirty="0" smtClean="0">
              <a:latin typeface="Century Gothic" pitchFamily="34" charset="0"/>
            </a:rPr>
            <a:t> of December</a:t>
          </a:r>
          <a:endParaRPr lang="el-GR" b="1" dirty="0">
            <a:latin typeface="Century Gothic" pitchFamily="34" charset="0"/>
          </a:endParaRPr>
        </a:p>
      </dgm:t>
    </dgm:pt>
    <dgm:pt modelId="{FB9B4414-D51F-4183-B5AD-18055B14DAA2}" type="parTrans" cxnId="{6D90D81F-4700-49B4-AFFD-3DB860D9A03A}">
      <dgm:prSet/>
      <dgm:spPr/>
      <dgm:t>
        <a:bodyPr/>
        <a:lstStyle/>
        <a:p>
          <a:endParaRPr lang="el-GR" b="1">
            <a:latin typeface="Century Gothic" pitchFamily="34" charset="0"/>
          </a:endParaRPr>
        </a:p>
      </dgm:t>
    </dgm:pt>
    <dgm:pt modelId="{0F0907F9-3DCD-44D0-A92E-54DEAEF49667}" type="sibTrans" cxnId="{6D90D81F-4700-49B4-AFFD-3DB860D9A03A}">
      <dgm:prSet/>
      <dgm:spPr/>
      <dgm:t>
        <a:bodyPr/>
        <a:lstStyle/>
        <a:p>
          <a:endParaRPr lang="el-GR" b="1">
            <a:latin typeface="Century Gothic" pitchFamily="34" charset="0"/>
          </a:endParaRPr>
        </a:p>
      </dgm:t>
    </dgm:pt>
    <dgm:pt modelId="{0133D6D5-8F80-4EEF-9092-66C075CB80F9}">
      <dgm:prSet phldrT="[Κείμενο]"/>
      <dgm:spPr/>
      <dgm:t>
        <a:bodyPr/>
        <a:lstStyle/>
        <a:p>
          <a:r>
            <a:rPr lang="en-US" b="1" dirty="0" smtClean="0">
              <a:latin typeface="Century Gothic" pitchFamily="34" charset="0"/>
            </a:rPr>
            <a:t>23</a:t>
          </a:r>
          <a:r>
            <a:rPr lang="en-US" b="1" baseline="30000" dirty="0" smtClean="0">
              <a:latin typeface="Century Gothic" pitchFamily="34" charset="0"/>
            </a:rPr>
            <a:t>rd</a:t>
          </a:r>
          <a:r>
            <a:rPr lang="en-US" b="1" dirty="0" smtClean="0">
              <a:latin typeface="Century Gothic" pitchFamily="34" charset="0"/>
            </a:rPr>
            <a:t> of December</a:t>
          </a:r>
          <a:endParaRPr lang="el-GR" b="1" dirty="0">
            <a:latin typeface="Century Gothic" pitchFamily="34" charset="0"/>
          </a:endParaRPr>
        </a:p>
      </dgm:t>
    </dgm:pt>
    <dgm:pt modelId="{C899F242-DA44-4307-8C16-31A08D8003FB}" type="parTrans" cxnId="{FB98B70C-F23D-4D34-B2D7-A171168DAA0E}">
      <dgm:prSet/>
      <dgm:spPr/>
      <dgm:t>
        <a:bodyPr/>
        <a:lstStyle/>
        <a:p>
          <a:endParaRPr lang="el-GR" b="1">
            <a:latin typeface="Century Gothic" pitchFamily="34" charset="0"/>
          </a:endParaRPr>
        </a:p>
      </dgm:t>
    </dgm:pt>
    <dgm:pt modelId="{E1E9AEE5-99EF-4AFD-AAFA-2623BCED2653}" type="sibTrans" cxnId="{FB98B70C-F23D-4D34-B2D7-A171168DAA0E}">
      <dgm:prSet/>
      <dgm:spPr/>
      <dgm:t>
        <a:bodyPr/>
        <a:lstStyle/>
        <a:p>
          <a:endParaRPr lang="el-GR" b="1">
            <a:latin typeface="Century Gothic" pitchFamily="34" charset="0"/>
          </a:endParaRPr>
        </a:p>
      </dgm:t>
    </dgm:pt>
    <dgm:pt modelId="{12C4ABBB-8FB4-4BA2-AD4F-E2F415592537}">
      <dgm:prSet phldrT="[Κείμενο]"/>
      <dgm:spPr/>
      <dgm:t>
        <a:bodyPr/>
        <a:lstStyle/>
        <a:p>
          <a:r>
            <a:rPr lang="en-US" b="1" dirty="0" smtClean="0">
              <a:latin typeface="Century Gothic" pitchFamily="34" charset="0"/>
            </a:rPr>
            <a:t>29</a:t>
          </a:r>
          <a:r>
            <a:rPr lang="en-US" b="1" baseline="30000" dirty="0" smtClean="0">
              <a:latin typeface="Century Gothic" pitchFamily="34" charset="0"/>
            </a:rPr>
            <a:t>th</a:t>
          </a:r>
          <a:r>
            <a:rPr lang="en-US" b="1" dirty="0" smtClean="0">
              <a:latin typeface="Century Gothic" pitchFamily="34" charset="0"/>
            </a:rPr>
            <a:t> of December</a:t>
          </a:r>
          <a:endParaRPr lang="el-GR" b="1" dirty="0">
            <a:latin typeface="Century Gothic" pitchFamily="34" charset="0"/>
          </a:endParaRPr>
        </a:p>
      </dgm:t>
    </dgm:pt>
    <dgm:pt modelId="{5BF40C4E-C880-4C26-8649-E6EE633F77C1}" type="parTrans" cxnId="{7F0B56CE-BE23-4926-ADE2-C5D556484FBC}">
      <dgm:prSet/>
      <dgm:spPr/>
      <dgm:t>
        <a:bodyPr/>
        <a:lstStyle/>
        <a:p>
          <a:endParaRPr lang="el-GR" b="1">
            <a:latin typeface="Century Gothic" pitchFamily="34" charset="0"/>
          </a:endParaRPr>
        </a:p>
      </dgm:t>
    </dgm:pt>
    <dgm:pt modelId="{F09B5F57-D4D0-43D9-864C-4705C43C1333}" type="sibTrans" cxnId="{7F0B56CE-BE23-4926-ADE2-C5D556484FBC}">
      <dgm:prSet/>
      <dgm:spPr/>
      <dgm:t>
        <a:bodyPr/>
        <a:lstStyle/>
        <a:p>
          <a:endParaRPr lang="el-GR" b="1">
            <a:latin typeface="Century Gothic" pitchFamily="34" charset="0"/>
          </a:endParaRPr>
        </a:p>
      </dgm:t>
    </dgm:pt>
    <dgm:pt modelId="{B905D938-21B8-4DFE-9A6D-48DBFA397D61}">
      <dgm:prSet/>
      <dgm:spPr/>
      <dgm:t>
        <a:bodyPr/>
        <a:lstStyle/>
        <a:p>
          <a:r>
            <a:rPr lang="en-US" b="1" dirty="0" smtClean="0">
              <a:latin typeface="Century Gothic" pitchFamily="34" charset="0"/>
            </a:rPr>
            <a:t>25</a:t>
          </a:r>
          <a:r>
            <a:rPr lang="en-US" b="1" baseline="30000" dirty="0" smtClean="0">
              <a:latin typeface="Century Gothic" pitchFamily="34" charset="0"/>
            </a:rPr>
            <a:t>th</a:t>
          </a:r>
          <a:r>
            <a:rPr lang="en-US" b="1" dirty="0" smtClean="0">
              <a:latin typeface="Century Gothic" pitchFamily="34" charset="0"/>
            </a:rPr>
            <a:t> of January</a:t>
          </a:r>
          <a:endParaRPr lang="el-GR" b="1" dirty="0">
            <a:latin typeface="Century Gothic" pitchFamily="34" charset="0"/>
          </a:endParaRPr>
        </a:p>
      </dgm:t>
    </dgm:pt>
    <dgm:pt modelId="{02242328-2971-4EB8-AC56-5F879F21A5BD}" type="parTrans" cxnId="{05E3E21A-D4BB-4519-B514-3AF52B3A9AA3}">
      <dgm:prSet/>
      <dgm:spPr/>
      <dgm:t>
        <a:bodyPr/>
        <a:lstStyle/>
        <a:p>
          <a:endParaRPr lang="el-GR" b="1">
            <a:latin typeface="Century Gothic" pitchFamily="34" charset="0"/>
          </a:endParaRPr>
        </a:p>
      </dgm:t>
    </dgm:pt>
    <dgm:pt modelId="{B5DA9A27-32CE-4186-95A7-0DC0157CE6FF}" type="sibTrans" cxnId="{05E3E21A-D4BB-4519-B514-3AF52B3A9AA3}">
      <dgm:prSet/>
      <dgm:spPr/>
      <dgm:t>
        <a:bodyPr/>
        <a:lstStyle/>
        <a:p>
          <a:endParaRPr lang="el-GR" b="1">
            <a:latin typeface="Century Gothic" pitchFamily="34" charset="0"/>
          </a:endParaRPr>
        </a:p>
      </dgm:t>
    </dgm:pt>
    <dgm:pt modelId="{795BB989-ACED-473C-98E2-F7B35C5996F0}">
      <dgm:prSet/>
      <dgm:spPr/>
      <dgm:t>
        <a:bodyPr/>
        <a:lstStyle/>
        <a:p>
          <a:r>
            <a:rPr lang="en-US" b="1" dirty="0" smtClean="0">
              <a:latin typeface="Century Gothic" pitchFamily="34" charset="0"/>
            </a:rPr>
            <a:t>1</a:t>
          </a:r>
          <a:r>
            <a:rPr lang="en-US" b="1" baseline="30000" dirty="0" smtClean="0">
              <a:latin typeface="Century Gothic" pitchFamily="34" charset="0"/>
            </a:rPr>
            <a:t>st</a:t>
          </a:r>
          <a:r>
            <a:rPr lang="en-US" b="1" dirty="0" smtClean="0">
              <a:latin typeface="Century Gothic" pitchFamily="34" charset="0"/>
            </a:rPr>
            <a:t> of February</a:t>
          </a:r>
          <a:endParaRPr lang="el-GR" b="1" dirty="0">
            <a:latin typeface="Century Gothic" pitchFamily="34" charset="0"/>
          </a:endParaRPr>
        </a:p>
      </dgm:t>
    </dgm:pt>
    <dgm:pt modelId="{99425424-54C3-4F9C-84A3-9B24E5C56708}" type="parTrans" cxnId="{6223ECC2-C408-4DAB-98F8-3D330EA3FCF5}">
      <dgm:prSet/>
      <dgm:spPr/>
      <dgm:t>
        <a:bodyPr/>
        <a:lstStyle/>
        <a:p>
          <a:endParaRPr lang="el-GR" b="1">
            <a:latin typeface="Century Gothic" pitchFamily="34" charset="0"/>
          </a:endParaRPr>
        </a:p>
      </dgm:t>
    </dgm:pt>
    <dgm:pt modelId="{BAB41455-58B2-499B-93DA-72CBF19380B5}" type="sibTrans" cxnId="{6223ECC2-C408-4DAB-98F8-3D330EA3FCF5}">
      <dgm:prSet/>
      <dgm:spPr/>
      <dgm:t>
        <a:bodyPr/>
        <a:lstStyle/>
        <a:p>
          <a:endParaRPr lang="el-GR" b="1">
            <a:latin typeface="Century Gothic" pitchFamily="34" charset="0"/>
          </a:endParaRPr>
        </a:p>
      </dgm:t>
    </dgm:pt>
    <dgm:pt modelId="{67A94F42-4051-4CEB-8138-C01E614E7ECC}">
      <dgm:prSet/>
      <dgm:spPr/>
      <dgm:t>
        <a:bodyPr/>
        <a:lstStyle/>
        <a:p>
          <a:r>
            <a:rPr lang="en-US" b="1" dirty="0" smtClean="0">
              <a:latin typeface="Century Gothic" pitchFamily="34" charset="0"/>
            </a:rPr>
            <a:t>8</a:t>
          </a:r>
          <a:r>
            <a:rPr lang="en-US" b="1" baseline="30000" dirty="0" smtClean="0">
              <a:latin typeface="Century Gothic" pitchFamily="34" charset="0"/>
            </a:rPr>
            <a:t>th</a:t>
          </a:r>
          <a:r>
            <a:rPr lang="en-US" b="1" dirty="0" smtClean="0">
              <a:latin typeface="Century Gothic" pitchFamily="34" charset="0"/>
            </a:rPr>
            <a:t> of February</a:t>
          </a:r>
          <a:endParaRPr lang="el-GR" b="1" dirty="0">
            <a:latin typeface="Century Gothic" pitchFamily="34" charset="0"/>
          </a:endParaRPr>
        </a:p>
      </dgm:t>
    </dgm:pt>
    <dgm:pt modelId="{9D8FB2A8-B343-4C73-8C31-DAED8DF11C58}" type="parTrans" cxnId="{8C874B02-C09D-40E7-82A2-FD313E545EB8}">
      <dgm:prSet/>
      <dgm:spPr/>
      <dgm:t>
        <a:bodyPr/>
        <a:lstStyle/>
        <a:p>
          <a:endParaRPr lang="el-GR" b="1">
            <a:latin typeface="Century Gothic" pitchFamily="34" charset="0"/>
          </a:endParaRPr>
        </a:p>
      </dgm:t>
    </dgm:pt>
    <dgm:pt modelId="{6110DCEC-7378-4E64-9BD6-5684B4DF719A}" type="sibTrans" cxnId="{8C874B02-C09D-40E7-82A2-FD313E545EB8}">
      <dgm:prSet/>
      <dgm:spPr/>
      <dgm:t>
        <a:bodyPr/>
        <a:lstStyle/>
        <a:p>
          <a:endParaRPr lang="el-GR" b="1">
            <a:latin typeface="Century Gothic" pitchFamily="34" charset="0"/>
          </a:endParaRPr>
        </a:p>
      </dgm:t>
    </dgm:pt>
    <dgm:pt modelId="{63F84562-19DB-4BFD-A897-DFD29C14C1A2}" type="pres">
      <dgm:prSet presAssocID="{F89EC8F2-2203-433C-87A6-1BF6300A7941}" presName="Name0" presStyleCnt="0">
        <dgm:presLayoutVars>
          <dgm:dir/>
          <dgm:resizeHandles val="exact"/>
        </dgm:presLayoutVars>
      </dgm:prSet>
      <dgm:spPr/>
    </dgm:pt>
    <dgm:pt modelId="{64F3D91D-92C2-4632-B7C3-225828062D7C}" type="pres">
      <dgm:prSet presAssocID="{F89EC8F2-2203-433C-87A6-1BF6300A7941}" presName="arrow" presStyleLbl="bgShp" presStyleIdx="0" presStyleCnt="1"/>
      <dgm:spPr/>
    </dgm:pt>
    <dgm:pt modelId="{D21F1296-9BFC-4D9E-9257-0B95324D3414}" type="pres">
      <dgm:prSet presAssocID="{F89EC8F2-2203-433C-87A6-1BF6300A7941}" presName="points" presStyleCnt="0"/>
      <dgm:spPr/>
    </dgm:pt>
    <dgm:pt modelId="{4C8B726A-2982-470D-8EC7-6A7C9B416DCB}" type="pres">
      <dgm:prSet presAssocID="{900C0609-2CFA-48D5-B1F0-E2A40BE438E0}" presName="compositeA" presStyleCnt="0"/>
      <dgm:spPr/>
    </dgm:pt>
    <dgm:pt modelId="{7CF0B617-7031-40BA-8569-3281C22DE448}" type="pres">
      <dgm:prSet presAssocID="{900C0609-2CFA-48D5-B1F0-E2A40BE438E0}" presName="textA" presStyleLbl="revTx" presStyleIdx="0" presStyleCnt="6">
        <dgm:presLayoutVars>
          <dgm:bulletEnabled val="1"/>
        </dgm:presLayoutVars>
      </dgm:prSet>
      <dgm:spPr/>
      <dgm:t>
        <a:bodyPr/>
        <a:lstStyle/>
        <a:p>
          <a:endParaRPr lang="el-GR"/>
        </a:p>
      </dgm:t>
    </dgm:pt>
    <dgm:pt modelId="{4A3DDCB9-2286-4F83-9C32-0B10087EB80A}" type="pres">
      <dgm:prSet presAssocID="{900C0609-2CFA-48D5-B1F0-E2A40BE438E0}" presName="circleA" presStyleLbl="node1" presStyleIdx="0" presStyleCnt="6"/>
      <dgm:spPr/>
    </dgm:pt>
    <dgm:pt modelId="{8E9F1254-F914-4EEF-85C6-E35289F0A7D8}" type="pres">
      <dgm:prSet presAssocID="{900C0609-2CFA-48D5-B1F0-E2A40BE438E0}" presName="spaceA" presStyleCnt="0"/>
      <dgm:spPr/>
    </dgm:pt>
    <dgm:pt modelId="{E56DCD93-097F-4D69-9C5D-7F12A7669443}" type="pres">
      <dgm:prSet presAssocID="{0F0907F9-3DCD-44D0-A92E-54DEAEF49667}" presName="space" presStyleCnt="0"/>
      <dgm:spPr/>
    </dgm:pt>
    <dgm:pt modelId="{A589636A-8C40-475E-A383-3A2A75B90FD0}" type="pres">
      <dgm:prSet presAssocID="{0133D6D5-8F80-4EEF-9092-66C075CB80F9}" presName="compositeB" presStyleCnt="0"/>
      <dgm:spPr/>
    </dgm:pt>
    <dgm:pt modelId="{C2698529-ECE4-48A1-90BD-FF328C16B88E}" type="pres">
      <dgm:prSet presAssocID="{0133D6D5-8F80-4EEF-9092-66C075CB80F9}" presName="textB" presStyleLbl="revTx" presStyleIdx="1" presStyleCnt="6">
        <dgm:presLayoutVars>
          <dgm:bulletEnabled val="1"/>
        </dgm:presLayoutVars>
      </dgm:prSet>
      <dgm:spPr/>
      <dgm:t>
        <a:bodyPr/>
        <a:lstStyle/>
        <a:p>
          <a:endParaRPr lang="el-GR"/>
        </a:p>
      </dgm:t>
    </dgm:pt>
    <dgm:pt modelId="{142F4E4D-56EE-497B-A9FA-0BEFE7831603}" type="pres">
      <dgm:prSet presAssocID="{0133D6D5-8F80-4EEF-9092-66C075CB80F9}" presName="circleB" presStyleLbl="node1" presStyleIdx="1" presStyleCnt="6"/>
      <dgm:spPr/>
    </dgm:pt>
    <dgm:pt modelId="{FD381B12-48BA-4830-8C9B-668C1F4AD625}" type="pres">
      <dgm:prSet presAssocID="{0133D6D5-8F80-4EEF-9092-66C075CB80F9}" presName="spaceB" presStyleCnt="0"/>
      <dgm:spPr/>
    </dgm:pt>
    <dgm:pt modelId="{67645974-1F90-4206-A79C-D9EAEC098B29}" type="pres">
      <dgm:prSet presAssocID="{E1E9AEE5-99EF-4AFD-AAFA-2623BCED2653}" presName="space" presStyleCnt="0"/>
      <dgm:spPr/>
    </dgm:pt>
    <dgm:pt modelId="{D216A43A-AD36-497C-B722-C2F365E225AB}" type="pres">
      <dgm:prSet presAssocID="{12C4ABBB-8FB4-4BA2-AD4F-E2F415592537}" presName="compositeA" presStyleCnt="0"/>
      <dgm:spPr/>
    </dgm:pt>
    <dgm:pt modelId="{305545EE-9994-4600-BB32-0EC7B170A084}" type="pres">
      <dgm:prSet presAssocID="{12C4ABBB-8FB4-4BA2-AD4F-E2F415592537}" presName="textA" presStyleLbl="revTx" presStyleIdx="2" presStyleCnt="6">
        <dgm:presLayoutVars>
          <dgm:bulletEnabled val="1"/>
        </dgm:presLayoutVars>
      </dgm:prSet>
      <dgm:spPr/>
      <dgm:t>
        <a:bodyPr/>
        <a:lstStyle/>
        <a:p>
          <a:endParaRPr lang="el-GR"/>
        </a:p>
      </dgm:t>
    </dgm:pt>
    <dgm:pt modelId="{D67053AD-23A6-42E0-8EDE-CB539F970978}" type="pres">
      <dgm:prSet presAssocID="{12C4ABBB-8FB4-4BA2-AD4F-E2F415592537}" presName="circleA" presStyleLbl="node1" presStyleIdx="2" presStyleCnt="6"/>
      <dgm:spPr/>
    </dgm:pt>
    <dgm:pt modelId="{1D1BB0BC-3EA3-4CE1-9025-016C1342B709}" type="pres">
      <dgm:prSet presAssocID="{12C4ABBB-8FB4-4BA2-AD4F-E2F415592537}" presName="spaceA" presStyleCnt="0"/>
      <dgm:spPr/>
    </dgm:pt>
    <dgm:pt modelId="{A1E5EB77-C05B-460B-B0B0-AD5F097CF689}" type="pres">
      <dgm:prSet presAssocID="{F09B5F57-D4D0-43D9-864C-4705C43C1333}" presName="space" presStyleCnt="0"/>
      <dgm:spPr/>
    </dgm:pt>
    <dgm:pt modelId="{EF277405-17D8-4D8F-BBF8-35EE076C7056}" type="pres">
      <dgm:prSet presAssocID="{B905D938-21B8-4DFE-9A6D-48DBFA397D61}" presName="compositeB" presStyleCnt="0"/>
      <dgm:spPr/>
    </dgm:pt>
    <dgm:pt modelId="{662B083B-C985-432A-8E11-65BB6D4DAE28}" type="pres">
      <dgm:prSet presAssocID="{B905D938-21B8-4DFE-9A6D-48DBFA397D61}" presName="textB" presStyleLbl="revTx" presStyleIdx="3" presStyleCnt="6">
        <dgm:presLayoutVars>
          <dgm:bulletEnabled val="1"/>
        </dgm:presLayoutVars>
      </dgm:prSet>
      <dgm:spPr/>
      <dgm:t>
        <a:bodyPr/>
        <a:lstStyle/>
        <a:p>
          <a:endParaRPr lang="el-GR"/>
        </a:p>
      </dgm:t>
    </dgm:pt>
    <dgm:pt modelId="{7AA85FD7-6C2A-4EF1-8EEE-A57BF7F163F4}" type="pres">
      <dgm:prSet presAssocID="{B905D938-21B8-4DFE-9A6D-48DBFA397D61}" presName="circleB" presStyleLbl="node1" presStyleIdx="3" presStyleCnt="6"/>
      <dgm:spPr/>
    </dgm:pt>
    <dgm:pt modelId="{947CDDBD-404C-45B1-98C3-682AC17724B3}" type="pres">
      <dgm:prSet presAssocID="{B905D938-21B8-4DFE-9A6D-48DBFA397D61}" presName="spaceB" presStyleCnt="0"/>
      <dgm:spPr/>
    </dgm:pt>
    <dgm:pt modelId="{A90843FF-95ED-4932-A3D4-8EE170B1A943}" type="pres">
      <dgm:prSet presAssocID="{B5DA9A27-32CE-4186-95A7-0DC0157CE6FF}" presName="space" presStyleCnt="0"/>
      <dgm:spPr/>
    </dgm:pt>
    <dgm:pt modelId="{D81345BE-7C24-469D-9449-51566DE46B57}" type="pres">
      <dgm:prSet presAssocID="{795BB989-ACED-473C-98E2-F7B35C5996F0}" presName="compositeA" presStyleCnt="0"/>
      <dgm:spPr/>
    </dgm:pt>
    <dgm:pt modelId="{ECFA79EA-826E-4945-8C3A-C0B1A8D4E640}" type="pres">
      <dgm:prSet presAssocID="{795BB989-ACED-473C-98E2-F7B35C5996F0}" presName="textA" presStyleLbl="revTx" presStyleIdx="4" presStyleCnt="6">
        <dgm:presLayoutVars>
          <dgm:bulletEnabled val="1"/>
        </dgm:presLayoutVars>
      </dgm:prSet>
      <dgm:spPr/>
      <dgm:t>
        <a:bodyPr/>
        <a:lstStyle/>
        <a:p>
          <a:endParaRPr lang="el-GR"/>
        </a:p>
      </dgm:t>
    </dgm:pt>
    <dgm:pt modelId="{5D78D463-D621-4E6B-9E3C-8225F45EE229}" type="pres">
      <dgm:prSet presAssocID="{795BB989-ACED-473C-98E2-F7B35C5996F0}" presName="circleA" presStyleLbl="node1" presStyleIdx="4" presStyleCnt="6"/>
      <dgm:spPr/>
    </dgm:pt>
    <dgm:pt modelId="{AADB3E53-DCD0-46CE-8EAF-53BABB739114}" type="pres">
      <dgm:prSet presAssocID="{795BB989-ACED-473C-98E2-F7B35C5996F0}" presName="spaceA" presStyleCnt="0"/>
      <dgm:spPr/>
    </dgm:pt>
    <dgm:pt modelId="{05FF45AC-46B6-4CD4-B88F-EFF6A6BFC218}" type="pres">
      <dgm:prSet presAssocID="{BAB41455-58B2-499B-93DA-72CBF19380B5}" presName="space" presStyleCnt="0"/>
      <dgm:spPr/>
    </dgm:pt>
    <dgm:pt modelId="{63CE698B-A52C-4D52-A6C1-29A574CCFD4A}" type="pres">
      <dgm:prSet presAssocID="{67A94F42-4051-4CEB-8138-C01E614E7ECC}" presName="compositeB" presStyleCnt="0"/>
      <dgm:spPr/>
    </dgm:pt>
    <dgm:pt modelId="{187274E0-8078-4C2F-A700-EB826F140540}" type="pres">
      <dgm:prSet presAssocID="{67A94F42-4051-4CEB-8138-C01E614E7ECC}" presName="textB" presStyleLbl="revTx" presStyleIdx="5" presStyleCnt="6">
        <dgm:presLayoutVars>
          <dgm:bulletEnabled val="1"/>
        </dgm:presLayoutVars>
      </dgm:prSet>
      <dgm:spPr/>
      <dgm:t>
        <a:bodyPr/>
        <a:lstStyle/>
        <a:p>
          <a:endParaRPr lang="el-GR"/>
        </a:p>
      </dgm:t>
    </dgm:pt>
    <dgm:pt modelId="{98A87C76-1C8F-4DA7-8D96-3E0C059272FE}" type="pres">
      <dgm:prSet presAssocID="{67A94F42-4051-4CEB-8138-C01E614E7ECC}" presName="circleB" presStyleLbl="node1" presStyleIdx="5" presStyleCnt="6"/>
      <dgm:spPr/>
    </dgm:pt>
    <dgm:pt modelId="{976C4F66-902C-4320-97A8-C822F00F405E}" type="pres">
      <dgm:prSet presAssocID="{67A94F42-4051-4CEB-8138-C01E614E7ECC}" presName="spaceB" presStyleCnt="0"/>
      <dgm:spPr/>
    </dgm:pt>
  </dgm:ptLst>
  <dgm:cxnLst>
    <dgm:cxn modelId="{11997391-D27B-4305-BE76-1699C1D75646}" type="presOf" srcId="{0133D6D5-8F80-4EEF-9092-66C075CB80F9}" destId="{C2698529-ECE4-48A1-90BD-FF328C16B88E}" srcOrd="0" destOrd="0" presId="urn:microsoft.com/office/officeart/2005/8/layout/hProcess11"/>
    <dgm:cxn modelId="{72F04BF4-40E4-454E-B22A-DD623670753D}" type="presOf" srcId="{900C0609-2CFA-48D5-B1F0-E2A40BE438E0}" destId="{7CF0B617-7031-40BA-8569-3281C22DE448}" srcOrd="0" destOrd="0" presId="urn:microsoft.com/office/officeart/2005/8/layout/hProcess11"/>
    <dgm:cxn modelId="{7F0B56CE-BE23-4926-ADE2-C5D556484FBC}" srcId="{F89EC8F2-2203-433C-87A6-1BF6300A7941}" destId="{12C4ABBB-8FB4-4BA2-AD4F-E2F415592537}" srcOrd="2" destOrd="0" parTransId="{5BF40C4E-C880-4C26-8649-E6EE633F77C1}" sibTransId="{F09B5F57-D4D0-43D9-864C-4705C43C1333}"/>
    <dgm:cxn modelId="{6223ECC2-C408-4DAB-98F8-3D330EA3FCF5}" srcId="{F89EC8F2-2203-433C-87A6-1BF6300A7941}" destId="{795BB989-ACED-473C-98E2-F7B35C5996F0}" srcOrd="4" destOrd="0" parTransId="{99425424-54C3-4F9C-84A3-9B24E5C56708}" sibTransId="{BAB41455-58B2-499B-93DA-72CBF19380B5}"/>
    <dgm:cxn modelId="{FF7CE978-638A-45AB-B29E-C86974A9E179}" type="presOf" srcId="{F89EC8F2-2203-433C-87A6-1BF6300A7941}" destId="{63F84562-19DB-4BFD-A897-DFD29C14C1A2}" srcOrd="0" destOrd="0" presId="urn:microsoft.com/office/officeart/2005/8/layout/hProcess11"/>
    <dgm:cxn modelId="{6D90D81F-4700-49B4-AFFD-3DB860D9A03A}" srcId="{F89EC8F2-2203-433C-87A6-1BF6300A7941}" destId="{900C0609-2CFA-48D5-B1F0-E2A40BE438E0}" srcOrd="0" destOrd="0" parTransId="{FB9B4414-D51F-4183-B5AD-18055B14DAA2}" sibTransId="{0F0907F9-3DCD-44D0-A92E-54DEAEF49667}"/>
    <dgm:cxn modelId="{FB98B70C-F23D-4D34-B2D7-A171168DAA0E}" srcId="{F89EC8F2-2203-433C-87A6-1BF6300A7941}" destId="{0133D6D5-8F80-4EEF-9092-66C075CB80F9}" srcOrd="1" destOrd="0" parTransId="{C899F242-DA44-4307-8C16-31A08D8003FB}" sibTransId="{E1E9AEE5-99EF-4AFD-AAFA-2623BCED2653}"/>
    <dgm:cxn modelId="{8C874B02-C09D-40E7-82A2-FD313E545EB8}" srcId="{F89EC8F2-2203-433C-87A6-1BF6300A7941}" destId="{67A94F42-4051-4CEB-8138-C01E614E7ECC}" srcOrd="5" destOrd="0" parTransId="{9D8FB2A8-B343-4C73-8C31-DAED8DF11C58}" sibTransId="{6110DCEC-7378-4E64-9BD6-5684B4DF719A}"/>
    <dgm:cxn modelId="{075D1984-2B15-4FF8-9E87-D72F0D9E1F4E}" type="presOf" srcId="{12C4ABBB-8FB4-4BA2-AD4F-E2F415592537}" destId="{305545EE-9994-4600-BB32-0EC7B170A084}" srcOrd="0" destOrd="0" presId="urn:microsoft.com/office/officeart/2005/8/layout/hProcess11"/>
    <dgm:cxn modelId="{04E3780C-2A31-432F-BF48-DF3082F66C94}" type="presOf" srcId="{67A94F42-4051-4CEB-8138-C01E614E7ECC}" destId="{187274E0-8078-4C2F-A700-EB826F140540}" srcOrd="0" destOrd="0" presId="urn:microsoft.com/office/officeart/2005/8/layout/hProcess11"/>
    <dgm:cxn modelId="{6D0E9D9A-20D1-4AD4-ACF3-9BA3158254E5}" type="presOf" srcId="{795BB989-ACED-473C-98E2-F7B35C5996F0}" destId="{ECFA79EA-826E-4945-8C3A-C0B1A8D4E640}" srcOrd="0" destOrd="0" presId="urn:microsoft.com/office/officeart/2005/8/layout/hProcess11"/>
    <dgm:cxn modelId="{A27668FE-7CA3-4437-B3F1-5F250B112C21}" type="presOf" srcId="{B905D938-21B8-4DFE-9A6D-48DBFA397D61}" destId="{662B083B-C985-432A-8E11-65BB6D4DAE28}" srcOrd="0" destOrd="0" presId="urn:microsoft.com/office/officeart/2005/8/layout/hProcess11"/>
    <dgm:cxn modelId="{05E3E21A-D4BB-4519-B514-3AF52B3A9AA3}" srcId="{F89EC8F2-2203-433C-87A6-1BF6300A7941}" destId="{B905D938-21B8-4DFE-9A6D-48DBFA397D61}" srcOrd="3" destOrd="0" parTransId="{02242328-2971-4EB8-AC56-5F879F21A5BD}" sibTransId="{B5DA9A27-32CE-4186-95A7-0DC0157CE6FF}"/>
    <dgm:cxn modelId="{FC12666C-014B-48DF-9E15-B9710D546948}" type="presParOf" srcId="{63F84562-19DB-4BFD-A897-DFD29C14C1A2}" destId="{64F3D91D-92C2-4632-B7C3-225828062D7C}" srcOrd="0" destOrd="0" presId="urn:microsoft.com/office/officeart/2005/8/layout/hProcess11"/>
    <dgm:cxn modelId="{06675C8D-05A9-4201-912E-2D796869A36F}" type="presParOf" srcId="{63F84562-19DB-4BFD-A897-DFD29C14C1A2}" destId="{D21F1296-9BFC-4D9E-9257-0B95324D3414}" srcOrd="1" destOrd="0" presId="urn:microsoft.com/office/officeart/2005/8/layout/hProcess11"/>
    <dgm:cxn modelId="{F2760CCA-50AB-47B2-B9B9-821ED37E9955}" type="presParOf" srcId="{D21F1296-9BFC-4D9E-9257-0B95324D3414}" destId="{4C8B726A-2982-470D-8EC7-6A7C9B416DCB}" srcOrd="0" destOrd="0" presId="urn:microsoft.com/office/officeart/2005/8/layout/hProcess11"/>
    <dgm:cxn modelId="{A8061DE3-4CA5-44F4-BFE5-8AB093CAED67}" type="presParOf" srcId="{4C8B726A-2982-470D-8EC7-6A7C9B416DCB}" destId="{7CF0B617-7031-40BA-8569-3281C22DE448}" srcOrd="0" destOrd="0" presId="urn:microsoft.com/office/officeart/2005/8/layout/hProcess11"/>
    <dgm:cxn modelId="{B703124C-5AE1-4A37-8659-DEA23FE94553}" type="presParOf" srcId="{4C8B726A-2982-470D-8EC7-6A7C9B416DCB}" destId="{4A3DDCB9-2286-4F83-9C32-0B10087EB80A}" srcOrd="1" destOrd="0" presId="urn:microsoft.com/office/officeart/2005/8/layout/hProcess11"/>
    <dgm:cxn modelId="{1BC25353-23C4-4C5E-B5B3-7F73F09DDE07}" type="presParOf" srcId="{4C8B726A-2982-470D-8EC7-6A7C9B416DCB}" destId="{8E9F1254-F914-4EEF-85C6-E35289F0A7D8}" srcOrd="2" destOrd="0" presId="urn:microsoft.com/office/officeart/2005/8/layout/hProcess11"/>
    <dgm:cxn modelId="{69B7D645-9788-4859-AB32-4B81C706F134}" type="presParOf" srcId="{D21F1296-9BFC-4D9E-9257-0B95324D3414}" destId="{E56DCD93-097F-4D69-9C5D-7F12A7669443}" srcOrd="1" destOrd="0" presId="urn:microsoft.com/office/officeart/2005/8/layout/hProcess11"/>
    <dgm:cxn modelId="{B724C29D-2913-49EB-A80C-72A7BC7EAE3B}" type="presParOf" srcId="{D21F1296-9BFC-4D9E-9257-0B95324D3414}" destId="{A589636A-8C40-475E-A383-3A2A75B90FD0}" srcOrd="2" destOrd="0" presId="urn:microsoft.com/office/officeart/2005/8/layout/hProcess11"/>
    <dgm:cxn modelId="{FD05077E-4611-4CC5-A0E2-20D456CBE529}" type="presParOf" srcId="{A589636A-8C40-475E-A383-3A2A75B90FD0}" destId="{C2698529-ECE4-48A1-90BD-FF328C16B88E}" srcOrd="0" destOrd="0" presId="urn:microsoft.com/office/officeart/2005/8/layout/hProcess11"/>
    <dgm:cxn modelId="{D7497B01-75F7-4620-A435-65DB4C680579}" type="presParOf" srcId="{A589636A-8C40-475E-A383-3A2A75B90FD0}" destId="{142F4E4D-56EE-497B-A9FA-0BEFE7831603}" srcOrd="1" destOrd="0" presId="urn:microsoft.com/office/officeart/2005/8/layout/hProcess11"/>
    <dgm:cxn modelId="{9A185A23-2869-4018-9339-AB7053EA3A72}" type="presParOf" srcId="{A589636A-8C40-475E-A383-3A2A75B90FD0}" destId="{FD381B12-48BA-4830-8C9B-668C1F4AD625}" srcOrd="2" destOrd="0" presId="urn:microsoft.com/office/officeart/2005/8/layout/hProcess11"/>
    <dgm:cxn modelId="{BBFC882D-9F1B-4BCD-A888-B857EDFBFB7C}" type="presParOf" srcId="{D21F1296-9BFC-4D9E-9257-0B95324D3414}" destId="{67645974-1F90-4206-A79C-D9EAEC098B29}" srcOrd="3" destOrd="0" presId="urn:microsoft.com/office/officeart/2005/8/layout/hProcess11"/>
    <dgm:cxn modelId="{58B1F2C0-C705-45A4-84E4-AFAC43793B66}" type="presParOf" srcId="{D21F1296-9BFC-4D9E-9257-0B95324D3414}" destId="{D216A43A-AD36-497C-B722-C2F365E225AB}" srcOrd="4" destOrd="0" presId="urn:microsoft.com/office/officeart/2005/8/layout/hProcess11"/>
    <dgm:cxn modelId="{D2CCC718-615D-438E-A104-DE95B7C655DB}" type="presParOf" srcId="{D216A43A-AD36-497C-B722-C2F365E225AB}" destId="{305545EE-9994-4600-BB32-0EC7B170A084}" srcOrd="0" destOrd="0" presId="urn:microsoft.com/office/officeart/2005/8/layout/hProcess11"/>
    <dgm:cxn modelId="{E891074D-7C9A-48EB-B682-0523EACA85DD}" type="presParOf" srcId="{D216A43A-AD36-497C-B722-C2F365E225AB}" destId="{D67053AD-23A6-42E0-8EDE-CB539F970978}" srcOrd="1" destOrd="0" presId="urn:microsoft.com/office/officeart/2005/8/layout/hProcess11"/>
    <dgm:cxn modelId="{A702A227-22A8-458D-896A-CE3B69B662B0}" type="presParOf" srcId="{D216A43A-AD36-497C-B722-C2F365E225AB}" destId="{1D1BB0BC-3EA3-4CE1-9025-016C1342B709}" srcOrd="2" destOrd="0" presId="urn:microsoft.com/office/officeart/2005/8/layout/hProcess11"/>
    <dgm:cxn modelId="{9448B6B5-64C6-4553-8DA8-F8DE1A116B02}" type="presParOf" srcId="{D21F1296-9BFC-4D9E-9257-0B95324D3414}" destId="{A1E5EB77-C05B-460B-B0B0-AD5F097CF689}" srcOrd="5" destOrd="0" presId="urn:microsoft.com/office/officeart/2005/8/layout/hProcess11"/>
    <dgm:cxn modelId="{383273CD-B802-4B3E-A6BA-8A711A0610BA}" type="presParOf" srcId="{D21F1296-9BFC-4D9E-9257-0B95324D3414}" destId="{EF277405-17D8-4D8F-BBF8-35EE076C7056}" srcOrd="6" destOrd="0" presId="urn:microsoft.com/office/officeart/2005/8/layout/hProcess11"/>
    <dgm:cxn modelId="{9590913F-8865-4150-8B51-1C46434BB4BC}" type="presParOf" srcId="{EF277405-17D8-4D8F-BBF8-35EE076C7056}" destId="{662B083B-C985-432A-8E11-65BB6D4DAE28}" srcOrd="0" destOrd="0" presId="urn:microsoft.com/office/officeart/2005/8/layout/hProcess11"/>
    <dgm:cxn modelId="{71A78101-0F35-4C0D-B828-CE1635F8188B}" type="presParOf" srcId="{EF277405-17D8-4D8F-BBF8-35EE076C7056}" destId="{7AA85FD7-6C2A-4EF1-8EEE-A57BF7F163F4}" srcOrd="1" destOrd="0" presId="urn:microsoft.com/office/officeart/2005/8/layout/hProcess11"/>
    <dgm:cxn modelId="{9FAA9BEB-FCD4-42C3-8A83-547590E38C91}" type="presParOf" srcId="{EF277405-17D8-4D8F-BBF8-35EE076C7056}" destId="{947CDDBD-404C-45B1-98C3-682AC17724B3}" srcOrd="2" destOrd="0" presId="urn:microsoft.com/office/officeart/2005/8/layout/hProcess11"/>
    <dgm:cxn modelId="{6EF9295F-3325-4835-AB20-A3A01F4DB412}" type="presParOf" srcId="{D21F1296-9BFC-4D9E-9257-0B95324D3414}" destId="{A90843FF-95ED-4932-A3D4-8EE170B1A943}" srcOrd="7" destOrd="0" presId="urn:microsoft.com/office/officeart/2005/8/layout/hProcess11"/>
    <dgm:cxn modelId="{23439653-7001-470F-BFE0-64147D3EBB4B}" type="presParOf" srcId="{D21F1296-9BFC-4D9E-9257-0B95324D3414}" destId="{D81345BE-7C24-469D-9449-51566DE46B57}" srcOrd="8" destOrd="0" presId="urn:microsoft.com/office/officeart/2005/8/layout/hProcess11"/>
    <dgm:cxn modelId="{A993DCFA-872D-409B-95DA-C4ED7BAA7BAE}" type="presParOf" srcId="{D81345BE-7C24-469D-9449-51566DE46B57}" destId="{ECFA79EA-826E-4945-8C3A-C0B1A8D4E640}" srcOrd="0" destOrd="0" presId="urn:microsoft.com/office/officeart/2005/8/layout/hProcess11"/>
    <dgm:cxn modelId="{939A07DE-03B0-43C7-A247-82130D56088F}" type="presParOf" srcId="{D81345BE-7C24-469D-9449-51566DE46B57}" destId="{5D78D463-D621-4E6B-9E3C-8225F45EE229}" srcOrd="1" destOrd="0" presId="urn:microsoft.com/office/officeart/2005/8/layout/hProcess11"/>
    <dgm:cxn modelId="{B24FCB49-3ABF-4B30-9846-52406CA48A3C}" type="presParOf" srcId="{D81345BE-7C24-469D-9449-51566DE46B57}" destId="{AADB3E53-DCD0-46CE-8EAF-53BABB739114}" srcOrd="2" destOrd="0" presId="urn:microsoft.com/office/officeart/2005/8/layout/hProcess11"/>
    <dgm:cxn modelId="{DD47AF34-DFE9-477A-99E6-D8B4725B9915}" type="presParOf" srcId="{D21F1296-9BFC-4D9E-9257-0B95324D3414}" destId="{05FF45AC-46B6-4CD4-B88F-EFF6A6BFC218}" srcOrd="9" destOrd="0" presId="urn:microsoft.com/office/officeart/2005/8/layout/hProcess11"/>
    <dgm:cxn modelId="{93BCD7B9-CE13-4F44-87DB-7C76C3C079E7}" type="presParOf" srcId="{D21F1296-9BFC-4D9E-9257-0B95324D3414}" destId="{63CE698B-A52C-4D52-A6C1-29A574CCFD4A}" srcOrd="10" destOrd="0" presId="urn:microsoft.com/office/officeart/2005/8/layout/hProcess11"/>
    <dgm:cxn modelId="{6DCDD016-5C60-4CE4-A627-A7C259BF98AF}" type="presParOf" srcId="{63CE698B-A52C-4D52-A6C1-29A574CCFD4A}" destId="{187274E0-8078-4C2F-A700-EB826F140540}" srcOrd="0" destOrd="0" presId="urn:microsoft.com/office/officeart/2005/8/layout/hProcess11"/>
    <dgm:cxn modelId="{23FA724E-FBEE-4611-A2C0-C7D66922E92E}" type="presParOf" srcId="{63CE698B-A52C-4D52-A6C1-29A574CCFD4A}" destId="{98A87C76-1C8F-4DA7-8D96-3E0C059272FE}" srcOrd="1" destOrd="0" presId="urn:microsoft.com/office/officeart/2005/8/layout/hProcess11"/>
    <dgm:cxn modelId="{21F19597-7EB5-4E31-8DAA-27801B404848}" type="presParOf" srcId="{63CE698B-A52C-4D52-A6C1-29A574CCFD4A}" destId="{976C4F66-902C-4320-97A8-C822F00F405E}"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3D91D-92C2-4632-B7C3-225828062D7C}">
      <dsp:nvSpPr>
        <dsp:cNvPr id="0" name=""/>
        <dsp:cNvSpPr/>
      </dsp:nvSpPr>
      <dsp:spPr>
        <a:xfrm>
          <a:off x="0" y="1398619"/>
          <a:ext cx="8407400" cy="186482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F0B617-7031-40BA-8569-3281C22DE448}">
      <dsp:nvSpPr>
        <dsp:cNvPr id="0" name=""/>
        <dsp:cNvSpPr/>
      </dsp:nvSpPr>
      <dsp:spPr>
        <a:xfrm>
          <a:off x="2078" y="0"/>
          <a:ext cx="1210000" cy="186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US" sz="1500" b="1" kern="1200" dirty="0" smtClean="0">
              <a:latin typeface="Century Gothic" pitchFamily="34" charset="0"/>
            </a:rPr>
            <a:t>17</a:t>
          </a:r>
          <a:r>
            <a:rPr lang="en-US" sz="1500" b="1" kern="1200" baseline="30000" dirty="0" smtClean="0">
              <a:latin typeface="Century Gothic" pitchFamily="34" charset="0"/>
            </a:rPr>
            <a:t>th</a:t>
          </a:r>
          <a:r>
            <a:rPr lang="en-US" sz="1500" b="1" kern="1200" dirty="0" smtClean="0">
              <a:latin typeface="Century Gothic" pitchFamily="34" charset="0"/>
            </a:rPr>
            <a:t> of December</a:t>
          </a:r>
          <a:endParaRPr lang="el-GR" sz="1500" b="1" kern="1200" dirty="0">
            <a:latin typeface="Century Gothic" pitchFamily="34" charset="0"/>
          </a:endParaRPr>
        </a:p>
      </dsp:txBody>
      <dsp:txXfrm>
        <a:off x="2078" y="0"/>
        <a:ext cx="1210000" cy="1864826"/>
      </dsp:txXfrm>
    </dsp:sp>
    <dsp:sp modelId="{4A3DDCB9-2286-4F83-9C32-0B10087EB80A}">
      <dsp:nvSpPr>
        <dsp:cNvPr id="0" name=""/>
        <dsp:cNvSpPr/>
      </dsp:nvSpPr>
      <dsp:spPr>
        <a:xfrm>
          <a:off x="373975" y="2097929"/>
          <a:ext cx="466206" cy="46620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698529-ECE4-48A1-90BD-FF328C16B88E}">
      <dsp:nvSpPr>
        <dsp:cNvPr id="0" name=""/>
        <dsp:cNvSpPr/>
      </dsp:nvSpPr>
      <dsp:spPr>
        <a:xfrm>
          <a:off x="1272578" y="2797239"/>
          <a:ext cx="1210000" cy="186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US" sz="1500" b="1" kern="1200" dirty="0" smtClean="0">
              <a:latin typeface="Century Gothic" pitchFamily="34" charset="0"/>
            </a:rPr>
            <a:t>23</a:t>
          </a:r>
          <a:r>
            <a:rPr lang="en-US" sz="1500" b="1" kern="1200" baseline="30000" dirty="0" smtClean="0">
              <a:latin typeface="Century Gothic" pitchFamily="34" charset="0"/>
            </a:rPr>
            <a:t>rd</a:t>
          </a:r>
          <a:r>
            <a:rPr lang="en-US" sz="1500" b="1" kern="1200" dirty="0" smtClean="0">
              <a:latin typeface="Century Gothic" pitchFamily="34" charset="0"/>
            </a:rPr>
            <a:t> of December</a:t>
          </a:r>
          <a:endParaRPr lang="el-GR" sz="1500" b="1" kern="1200" dirty="0">
            <a:latin typeface="Century Gothic" pitchFamily="34" charset="0"/>
          </a:endParaRPr>
        </a:p>
      </dsp:txBody>
      <dsp:txXfrm>
        <a:off x="1272578" y="2797239"/>
        <a:ext cx="1210000" cy="1864826"/>
      </dsp:txXfrm>
    </dsp:sp>
    <dsp:sp modelId="{142F4E4D-56EE-497B-A9FA-0BEFE7831603}">
      <dsp:nvSpPr>
        <dsp:cNvPr id="0" name=""/>
        <dsp:cNvSpPr/>
      </dsp:nvSpPr>
      <dsp:spPr>
        <a:xfrm>
          <a:off x="1644475" y="2097929"/>
          <a:ext cx="466206" cy="46620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5545EE-9994-4600-BB32-0EC7B170A084}">
      <dsp:nvSpPr>
        <dsp:cNvPr id="0" name=""/>
        <dsp:cNvSpPr/>
      </dsp:nvSpPr>
      <dsp:spPr>
        <a:xfrm>
          <a:off x="2543079" y="0"/>
          <a:ext cx="1210000" cy="186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US" sz="1500" b="1" kern="1200" dirty="0" smtClean="0">
              <a:latin typeface="Century Gothic" pitchFamily="34" charset="0"/>
            </a:rPr>
            <a:t>29</a:t>
          </a:r>
          <a:r>
            <a:rPr lang="en-US" sz="1500" b="1" kern="1200" baseline="30000" dirty="0" smtClean="0">
              <a:latin typeface="Century Gothic" pitchFamily="34" charset="0"/>
            </a:rPr>
            <a:t>th</a:t>
          </a:r>
          <a:r>
            <a:rPr lang="en-US" sz="1500" b="1" kern="1200" dirty="0" smtClean="0">
              <a:latin typeface="Century Gothic" pitchFamily="34" charset="0"/>
            </a:rPr>
            <a:t> of December</a:t>
          </a:r>
          <a:endParaRPr lang="el-GR" sz="1500" b="1" kern="1200" dirty="0">
            <a:latin typeface="Century Gothic" pitchFamily="34" charset="0"/>
          </a:endParaRPr>
        </a:p>
      </dsp:txBody>
      <dsp:txXfrm>
        <a:off x="2543079" y="0"/>
        <a:ext cx="1210000" cy="1864826"/>
      </dsp:txXfrm>
    </dsp:sp>
    <dsp:sp modelId="{D67053AD-23A6-42E0-8EDE-CB539F970978}">
      <dsp:nvSpPr>
        <dsp:cNvPr id="0" name=""/>
        <dsp:cNvSpPr/>
      </dsp:nvSpPr>
      <dsp:spPr>
        <a:xfrm>
          <a:off x="2914976" y="2097929"/>
          <a:ext cx="466206" cy="46620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2B083B-C985-432A-8E11-65BB6D4DAE28}">
      <dsp:nvSpPr>
        <dsp:cNvPr id="0" name=""/>
        <dsp:cNvSpPr/>
      </dsp:nvSpPr>
      <dsp:spPr>
        <a:xfrm>
          <a:off x="3813580" y="2797239"/>
          <a:ext cx="1210000" cy="186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US" sz="1500" b="1" kern="1200" dirty="0" smtClean="0">
              <a:latin typeface="Century Gothic" pitchFamily="34" charset="0"/>
            </a:rPr>
            <a:t>25</a:t>
          </a:r>
          <a:r>
            <a:rPr lang="en-US" sz="1500" b="1" kern="1200" baseline="30000" dirty="0" smtClean="0">
              <a:latin typeface="Century Gothic" pitchFamily="34" charset="0"/>
            </a:rPr>
            <a:t>th</a:t>
          </a:r>
          <a:r>
            <a:rPr lang="en-US" sz="1500" b="1" kern="1200" dirty="0" smtClean="0">
              <a:latin typeface="Century Gothic" pitchFamily="34" charset="0"/>
            </a:rPr>
            <a:t> of January</a:t>
          </a:r>
          <a:endParaRPr lang="el-GR" sz="1500" b="1" kern="1200" dirty="0">
            <a:latin typeface="Century Gothic" pitchFamily="34" charset="0"/>
          </a:endParaRPr>
        </a:p>
      </dsp:txBody>
      <dsp:txXfrm>
        <a:off x="3813580" y="2797239"/>
        <a:ext cx="1210000" cy="1864826"/>
      </dsp:txXfrm>
    </dsp:sp>
    <dsp:sp modelId="{7AA85FD7-6C2A-4EF1-8EEE-A57BF7F163F4}">
      <dsp:nvSpPr>
        <dsp:cNvPr id="0" name=""/>
        <dsp:cNvSpPr/>
      </dsp:nvSpPr>
      <dsp:spPr>
        <a:xfrm>
          <a:off x="4185477" y="2097929"/>
          <a:ext cx="466206" cy="46620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FA79EA-826E-4945-8C3A-C0B1A8D4E640}">
      <dsp:nvSpPr>
        <dsp:cNvPr id="0" name=""/>
        <dsp:cNvSpPr/>
      </dsp:nvSpPr>
      <dsp:spPr>
        <a:xfrm>
          <a:off x="5084080" y="0"/>
          <a:ext cx="1210000" cy="186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US" sz="1500" b="1" kern="1200" dirty="0" smtClean="0">
              <a:latin typeface="Century Gothic" pitchFamily="34" charset="0"/>
            </a:rPr>
            <a:t>1</a:t>
          </a:r>
          <a:r>
            <a:rPr lang="en-US" sz="1500" b="1" kern="1200" baseline="30000" dirty="0" smtClean="0">
              <a:latin typeface="Century Gothic" pitchFamily="34" charset="0"/>
            </a:rPr>
            <a:t>st</a:t>
          </a:r>
          <a:r>
            <a:rPr lang="en-US" sz="1500" b="1" kern="1200" dirty="0" smtClean="0">
              <a:latin typeface="Century Gothic" pitchFamily="34" charset="0"/>
            </a:rPr>
            <a:t> of February</a:t>
          </a:r>
          <a:endParaRPr lang="el-GR" sz="1500" b="1" kern="1200" dirty="0">
            <a:latin typeface="Century Gothic" pitchFamily="34" charset="0"/>
          </a:endParaRPr>
        </a:p>
      </dsp:txBody>
      <dsp:txXfrm>
        <a:off x="5084080" y="0"/>
        <a:ext cx="1210000" cy="1864826"/>
      </dsp:txXfrm>
    </dsp:sp>
    <dsp:sp modelId="{5D78D463-D621-4E6B-9E3C-8225F45EE229}">
      <dsp:nvSpPr>
        <dsp:cNvPr id="0" name=""/>
        <dsp:cNvSpPr/>
      </dsp:nvSpPr>
      <dsp:spPr>
        <a:xfrm>
          <a:off x="5455977" y="2097929"/>
          <a:ext cx="466206" cy="46620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7274E0-8078-4C2F-A700-EB826F140540}">
      <dsp:nvSpPr>
        <dsp:cNvPr id="0" name=""/>
        <dsp:cNvSpPr/>
      </dsp:nvSpPr>
      <dsp:spPr>
        <a:xfrm>
          <a:off x="6354581" y="2797239"/>
          <a:ext cx="1210000" cy="1864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US" sz="1500" b="1" kern="1200" dirty="0" smtClean="0">
              <a:latin typeface="Century Gothic" pitchFamily="34" charset="0"/>
            </a:rPr>
            <a:t>8</a:t>
          </a:r>
          <a:r>
            <a:rPr lang="en-US" sz="1500" b="1" kern="1200" baseline="30000" dirty="0" smtClean="0">
              <a:latin typeface="Century Gothic" pitchFamily="34" charset="0"/>
            </a:rPr>
            <a:t>th</a:t>
          </a:r>
          <a:r>
            <a:rPr lang="en-US" sz="1500" b="1" kern="1200" dirty="0" smtClean="0">
              <a:latin typeface="Century Gothic" pitchFamily="34" charset="0"/>
            </a:rPr>
            <a:t> of February</a:t>
          </a:r>
          <a:endParaRPr lang="el-GR" sz="1500" b="1" kern="1200" dirty="0">
            <a:latin typeface="Century Gothic" pitchFamily="34" charset="0"/>
          </a:endParaRPr>
        </a:p>
      </dsp:txBody>
      <dsp:txXfrm>
        <a:off x="6354581" y="2797239"/>
        <a:ext cx="1210000" cy="1864826"/>
      </dsp:txXfrm>
    </dsp:sp>
    <dsp:sp modelId="{98A87C76-1C8F-4DA7-8D96-3E0C059272FE}">
      <dsp:nvSpPr>
        <dsp:cNvPr id="0" name=""/>
        <dsp:cNvSpPr/>
      </dsp:nvSpPr>
      <dsp:spPr>
        <a:xfrm>
          <a:off x="6726478" y="2097929"/>
          <a:ext cx="466206" cy="46620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6D5C69F8-72B6-4E35-AF5F-B575284EF332}" type="datetimeFigureOut">
              <a:rPr lang="el-GR" smtClean="0"/>
              <a:t>9/12/2014</a:t>
            </a:fld>
            <a:endParaRPr lang="el-G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7B641D9B-3013-4DE9-B542-B12AD19D862F}" type="slidenum">
              <a:rPr lang="el-GR" smtClean="0"/>
              <a:t>‹#›</a:t>
            </a:fld>
            <a:endParaRPr lang="el-GR"/>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l-G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l-GR" smtClean="0"/>
              <a:t>Στυλ κύριου τίτλου</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D5C69F8-72B6-4E35-AF5F-B575284EF332}" type="datetimeFigureOut">
              <a:rPr lang="el-GR" smtClean="0"/>
              <a:t>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B641D9B-3013-4DE9-B542-B12AD19D862F}" type="slidenum">
              <a:rPr lang="el-GR" smtClean="0"/>
              <a:t>‹#›</a:t>
            </a:fld>
            <a:endParaRPr lang="el-GR"/>
          </a:p>
        </p:txBody>
      </p:sp>
      <p:sp>
        <p:nvSpPr>
          <p:cNvPr id="7" name="Title 6"/>
          <p:cNvSpPr>
            <a:spLocks noGrp="1"/>
          </p:cNvSpPr>
          <p:nvPr>
            <p:ph type="title"/>
          </p:nvPr>
        </p:nvSpPr>
        <p:spPr/>
        <p:txBody>
          <a:bodyPr/>
          <a:lstStyle/>
          <a:p>
            <a:r>
              <a:rPr lang="el-GR" smtClean="0"/>
              <a:t>Στυλ κύριου τίτλου</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9" name="Date Placeholder 8"/>
          <p:cNvSpPr>
            <a:spLocks noGrp="1"/>
          </p:cNvSpPr>
          <p:nvPr>
            <p:ph type="dt" sz="half" idx="10"/>
          </p:nvPr>
        </p:nvSpPr>
        <p:spPr/>
        <p:txBody>
          <a:bodyPr/>
          <a:lstStyle>
            <a:lvl1pPr>
              <a:defRPr>
                <a:solidFill>
                  <a:srgbClr val="FFFFFF"/>
                </a:solidFill>
              </a:defRPr>
            </a:lvl1pPr>
          </a:lstStyle>
          <a:p>
            <a:fld id="{6D5C69F8-72B6-4E35-AF5F-B575284EF332}" type="datetimeFigureOut">
              <a:rPr lang="el-GR" smtClean="0"/>
              <a:t>9/12/2014</a:t>
            </a:fld>
            <a:endParaRPr lang="el-GR"/>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7B641D9B-3013-4DE9-B542-B12AD19D862F}" type="slidenum">
              <a:rPr lang="el-GR" smtClean="0"/>
              <a:t>‹#›</a:t>
            </a:fld>
            <a:endParaRPr lang="el-GR"/>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l-G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l-GR" smtClean="0"/>
              <a:t>Στυλ κύριου τίτλου</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6D5C69F8-72B6-4E35-AF5F-B575284EF332}" type="datetimeFigureOut">
              <a:rPr lang="el-GR" smtClean="0"/>
              <a:t>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B641D9B-3013-4DE9-B542-B12AD19D862F}" type="slidenum">
              <a:rPr lang="el-GR" smtClean="0"/>
              <a:t>‹#›</a:t>
            </a:fld>
            <a:endParaRPr lang="el-GR"/>
          </a:p>
        </p:txBody>
      </p:sp>
      <p:sp>
        <p:nvSpPr>
          <p:cNvPr id="8" name="Title 7"/>
          <p:cNvSpPr>
            <a:spLocks noGrp="1"/>
          </p:cNvSpPr>
          <p:nvPr>
            <p:ph type="title"/>
          </p:nvPr>
        </p:nvSpPr>
        <p:spPr/>
        <p:txBody>
          <a:bodyPr/>
          <a:lstStyle/>
          <a:p>
            <a:r>
              <a:rPr lang="el-GR" smtClean="0"/>
              <a:t>Στυλ κύριου τίτλου</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6D5C69F8-72B6-4E35-AF5F-B575284EF332}" type="datetimeFigureOut">
              <a:rPr lang="el-GR" smtClean="0"/>
              <a:t>9/12/2014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B641D9B-3013-4DE9-B542-B12AD19D862F}" type="slidenum">
              <a:rPr lang="el-GR" smtClean="0"/>
              <a:t>‹#›</a:t>
            </a:fld>
            <a:endParaRPr lang="el-GR"/>
          </a:p>
        </p:txBody>
      </p:sp>
      <p:sp>
        <p:nvSpPr>
          <p:cNvPr id="10" name="Title 9"/>
          <p:cNvSpPr>
            <a:spLocks noGrp="1"/>
          </p:cNvSpPr>
          <p:nvPr>
            <p:ph type="title"/>
          </p:nvPr>
        </p:nvSpPr>
        <p:spPr/>
        <p:txBody>
          <a:bodyPr/>
          <a:lstStyle/>
          <a:p>
            <a:r>
              <a:rPr lang="el-GR" smtClean="0"/>
              <a:t>Στυλ κύριου τίτλου</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D5C69F8-72B6-4E35-AF5F-B575284EF332}" type="datetimeFigureOut">
              <a:rPr lang="el-GR" smtClean="0"/>
              <a:t>9/12/2014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7B641D9B-3013-4DE9-B542-B12AD19D862F}" type="slidenum">
              <a:rPr lang="el-GR" smtClean="0"/>
              <a:t>‹#›</a:t>
            </a:fld>
            <a:endParaRPr lang="el-GR"/>
          </a:p>
        </p:txBody>
      </p:sp>
      <p:sp>
        <p:nvSpPr>
          <p:cNvPr id="6" name="Title 5"/>
          <p:cNvSpPr>
            <a:spLocks noGrp="1"/>
          </p:cNvSpPr>
          <p:nvPr>
            <p:ph type="title"/>
          </p:nvPr>
        </p:nvSpPr>
        <p:spPr/>
        <p:txBody>
          <a:bodyPr/>
          <a:lstStyle/>
          <a:p>
            <a:r>
              <a:rPr lang="el-GR" smtClean="0"/>
              <a:t>Στυλ κύριου τίτλου</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D5C69F8-72B6-4E35-AF5F-B575284EF332}" type="datetimeFigureOut">
              <a:rPr lang="el-GR" smtClean="0"/>
              <a:t>9/12/2014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7B641D9B-3013-4DE9-B542-B12AD19D862F}"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6D5C69F8-72B6-4E35-AF5F-B575284EF332}" type="datetimeFigureOut">
              <a:rPr lang="el-GR" smtClean="0"/>
              <a:t>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7B641D9B-3013-4DE9-B542-B12AD19D862F}" type="slidenum">
              <a:rPr lang="el-GR" smtClean="0"/>
              <a:t>‹#›</a:t>
            </a:fld>
            <a:endParaRPr lang="el-G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l-GR" smtClean="0"/>
              <a:t>Στυλ κύριου τίτλου</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μια εικόνα</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6D5C69F8-72B6-4E35-AF5F-B575284EF332}" type="datetimeFigureOut">
              <a:rPr lang="el-GR" smtClean="0"/>
              <a:t>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B641D9B-3013-4DE9-B542-B12AD19D862F}" type="slidenum">
              <a:rPr lang="el-GR" smtClean="0"/>
              <a:t>‹#›</a:t>
            </a:fld>
            <a:endParaRPr lang="el-G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l-GR" smtClean="0"/>
              <a:t>Στυλ κύριου τίτλου</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6D5C69F8-72B6-4E35-AF5F-B575284EF332}" type="datetimeFigureOut">
              <a:rPr lang="el-GR" smtClean="0"/>
              <a:t>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B641D9B-3013-4DE9-B542-B12AD19D862F}"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D5C69F8-72B6-4E35-AF5F-B575284EF332}" type="datetimeFigureOut">
              <a:rPr lang="el-GR" smtClean="0"/>
              <a:t>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7B641D9B-3013-4DE9-B542-B12AD19D862F}"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6D5C69F8-72B6-4E35-AF5F-B575284EF332}" type="datetimeFigureOut">
              <a:rPr lang="el-GR" smtClean="0"/>
              <a:t>9/12/2014</a:t>
            </a:fld>
            <a:endParaRPr lang="el-G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l-G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7B641D9B-3013-4DE9-B542-B12AD19D862F}"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6948264" y="2060848"/>
            <a:ext cx="1981200" cy="1828800"/>
          </a:xfrm>
        </p:spPr>
        <p:txBody>
          <a:bodyPr>
            <a:normAutofit fontScale="85000" lnSpcReduction="10000"/>
          </a:bodyPr>
          <a:lstStyle/>
          <a:p>
            <a:pPr algn="ctr"/>
            <a:r>
              <a:rPr lang="en-US" b="1" dirty="0" smtClean="0">
                <a:solidFill>
                  <a:srgbClr val="FFC000"/>
                </a:solidFill>
                <a:latin typeface="Century Gothic" pitchFamily="34" charset="0"/>
              </a:rPr>
              <a:t>A PRELIMINARY ASSESSMENT</a:t>
            </a:r>
          </a:p>
          <a:p>
            <a:pPr algn="ctr"/>
            <a:endParaRPr lang="en-US" b="1" dirty="0">
              <a:solidFill>
                <a:srgbClr val="FFC000"/>
              </a:solidFill>
              <a:latin typeface="Century Gothic" pitchFamily="34" charset="0"/>
            </a:endParaRPr>
          </a:p>
          <a:p>
            <a:pPr algn="ctr"/>
            <a:endParaRPr lang="en-US" b="1" dirty="0" smtClean="0">
              <a:solidFill>
                <a:srgbClr val="FFC000"/>
              </a:solidFill>
              <a:latin typeface="Century Gothic" pitchFamily="34" charset="0"/>
            </a:endParaRPr>
          </a:p>
          <a:p>
            <a:pPr algn="ctr"/>
            <a:r>
              <a:rPr lang="en-US" b="1" dirty="0" smtClean="0">
                <a:solidFill>
                  <a:srgbClr val="FFC000"/>
                </a:solidFill>
                <a:latin typeface="Century Gothic" pitchFamily="34" charset="0"/>
              </a:rPr>
              <a:t>DECEMBER 9</a:t>
            </a:r>
            <a:r>
              <a:rPr lang="en-US" b="1" baseline="30000" dirty="0" smtClean="0">
                <a:solidFill>
                  <a:srgbClr val="FFC000"/>
                </a:solidFill>
                <a:latin typeface="Century Gothic" pitchFamily="34" charset="0"/>
              </a:rPr>
              <a:t>TH</a:t>
            </a:r>
            <a:r>
              <a:rPr lang="en-US" b="1" dirty="0" smtClean="0">
                <a:solidFill>
                  <a:srgbClr val="FFC000"/>
                </a:solidFill>
                <a:latin typeface="Century Gothic" pitchFamily="34" charset="0"/>
              </a:rPr>
              <a:t> 2014 </a:t>
            </a:r>
          </a:p>
          <a:p>
            <a:pPr algn="ctr"/>
            <a:r>
              <a:rPr lang="en-US" b="1" dirty="0" smtClean="0">
                <a:solidFill>
                  <a:srgbClr val="FFC000"/>
                </a:solidFill>
                <a:latin typeface="Century Gothic" pitchFamily="34" charset="0"/>
              </a:rPr>
              <a:t>S. TRAVLOS</a:t>
            </a:r>
            <a:endParaRPr lang="el-GR" b="1" dirty="0">
              <a:solidFill>
                <a:srgbClr val="FFC000"/>
              </a:solidFill>
              <a:latin typeface="Century Gothic" pitchFamily="34" charset="0"/>
            </a:endParaRPr>
          </a:p>
        </p:txBody>
      </p:sp>
      <p:sp>
        <p:nvSpPr>
          <p:cNvPr id="2" name="Τίτλος 1"/>
          <p:cNvSpPr>
            <a:spLocks noGrp="1"/>
          </p:cNvSpPr>
          <p:nvPr>
            <p:ph type="title"/>
          </p:nvPr>
        </p:nvSpPr>
        <p:spPr/>
        <p:txBody>
          <a:bodyPr>
            <a:normAutofit/>
          </a:bodyPr>
          <a:lstStyle/>
          <a:p>
            <a:pPr algn="ctr"/>
            <a:r>
              <a:rPr lang="en-US" sz="3600" b="1" dirty="0" smtClean="0">
                <a:latin typeface="Century Gothic" pitchFamily="34" charset="0"/>
              </a:rPr>
              <a:t>THE MATHEMATICS </a:t>
            </a:r>
            <a:br>
              <a:rPr lang="en-US" sz="3600" b="1" dirty="0" smtClean="0">
                <a:latin typeface="Century Gothic" pitchFamily="34" charset="0"/>
              </a:rPr>
            </a:br>
            <a:r>
              <a:rPr lang="en-US" sz="3600" b="1" dirty="0" smtClean="0">
                <a:latin typeface="Century Gothic" pitchFamily="34" charset="0"/>
              </a:rPr>
              <a:t>OF THE PRESIDENTIAL ELECTION</a:t>
            </a:r>
            <a:endParaRPr lang="el-GR" sz="3600" b="1" dirty="0">
              <a:latin typeface="Century Gothic" pitchFamily="34" charset="0"/>
            </a:endParaRPr>
          </a:p>
        </p:txBody>
      </p:sp>
    </p:spTree>
    <p:extLst>
      <p:ext uri="{BB962C8B-B14F-4D97-AF65-F5344CB8AC3E}">
        <p14:creationId xmlns:p14="http://schemas.microsoft.com/office/powerpoint/2010/main" val="4257803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lstStyle/>
          <a:p>
            <a:r>
              <a:rPr lang="en-US" dirty="0" smtClean="0">
                <a:latin typeface="Century Gothic" pitchFamily="34" charset="0"/>
              </a:rPr>
              <a:t>The </a:t>
            </a:r>
            <a:r>
              <a:rPr lang="en-US" dirty="0">
                <a:latin typeface="Century Gothic" pitchFamily="34" charset="0"/>
              </a:rPr>
              <a:t>process </a:t>
            </a:r>
            <a:r>
              <a:rPr lang="en-US" dirty="0" smtClean="0">
                <a:latin typeface="Century Gothic" pitchFamily="34" charset="0"/>
              </a:rPr>
              <a:t>of electing a President of the Republic includes </a:t>
            </a:r>
            <a:r>
              <a:rPr lang="en-US" dirty="0">
                <a:latin typeface="Century Gothic" pitchFamily="34" charset="0"/>
              </a:rPr>
              <a:t>three open votes in the House. </a:t>
            </a:r>
            <a:endParaRPr lang="en-US" dirty="0" smtClean="0">
              <a:latin typeface="Century Gothic" pitchFamily="34" charset="0"/>
            </a:endParaRPr>
          </a:p>
          <a:p>
            <a:r>
              <a:rPr lang="en-US" dirty="0" smtClean="0">
                <a:latin typeface="Century Gothic" pitchFamily="34" charset="0"/>
              </a:rPr>
              <a:t>The </a:t>
            </a:r>
            <a:r>
              <a:rPr lang="en-US" dirty="0">
                <a:latin typeface="Century Gothic" pitchFamily="34" charset="0"/>
              </a:rPr>
              <a:t>first requires a majority of 200 MPs. If this is not successful, a new vote shall be taken within five days requiring the same number of MPs. </a:t>
            </a:r>
            <a:endParaRPr lang="en-US" dirty="0" smtClean="0">
              <a:latin typeface="Century Gothic" pitchFamily="34" charset="0"/>
            </a:endParaRPr>
          </a:p>
          <a:p>
            <a:r>
              <a:rPr lang="en-US" dirty="0" smtClean="0">
                <a:latin typeface="Century Gothic" pitchFamily="34" charset="0"/>
              </a:rPr>
              <a:t>If </a:t>
            </a:r>
            <a:r>
              <a:rPr lang="en-US" dirty="0">
                <a:latin typeface="Century Gothic" pitchFamily="34" charset="0"/>
              </a:rPr>
              <a:t>for the second time the threshold is not achieved another poll takes place within five days and this time the limit drops to 180 deputies. </a:t>
            </a:r>
            <a:endParaRPr lang="en-US" dirty="0" smtClean="0">
              <a:latin typeface="Century Gothic" pitchFamily="34" charset="0"/>
            </a:endParaRPr>
          </a:p>
          <a:p>
            <a:r>
              <a:rPr lang="en-US" dirty="0" smtClean="0">
                <a:latin typeface="Century Gothic" pitchFamily="34" charset="0"/>
              </a:rPr>
              <a:t>If </a:t>
            </a:r>
            <a:r>
              <a:rPr lang="en-US" dirty="0">
                <a:latin typeface="Century Gothic" pitchFamily="34" charset="0"/>
              </a:rPr>
              <a:t>there is no result, the parliament is dissolved and elections are called with the new parliament being able to elect the President of the Republic by an absolute majority of the House, namely 151 MPs.</a:t>
            </a:r>
            <a:endParaRPr lang="el-GR" dirty="0">
              <a:latin typeface="Century Gothic" pitchFamily="34" charset="0"/>
            </a:endParaRPr>
          </a:p>
          <a:p>
            <a:endParaRPr lang="el-GR" dirty="0">
              <a:latin typeface="Century Gothic" pitchFamily="34" charset="0"/>
            </a:endParaRPr>
          </a:p>
        </p:txBody>
      </p:sp>
      <p:sp>
        <p:nvSpPr>
          <p:cNvPr id="3" name="Τίτλος 2"/>
          <p:cNvSpPr>
            <a:spLocks noGrp="1"/>
          </p:cNvSpPr>
          <p:nvPr>
            <p:ph type="title"/>
          </p:nvPr>
        </p:nvSpPr>
        <p:spPr/>
        <p:txBody>
          <a:bodyPr/>
          <a:lstStyle/>
          <a:p>
            <a:r>
              <a:rPr lang="en-US" b="1" dirty="0" smtClean="0">
                <a:latin typeface="Century Gothic" pitchFamily="34" charset="0"/>
              </a:rPr>
              <a:t>THE PROCESS </a:t>
            </a:r>
            <a:endParaRPr lang="el-GR" b="1" dirty="0">
              <a:latin typeface="Century Gothic" pitchFamily="34" charset="0"/>
            </a:endParaRPr>
          </a:p>
        </p:txBody>
      </p:sp>
    </p:spTree>
    <p:extLst>
      <p:ext uri="{BB962C8B-B14F-4D97-AF65-F5344CB8AC3E}">
        <p14:creationId xmlns:p14="http://schemas.microsoft.com/office/powerpoint/2010/main" val="1830656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4091962279"/>
              </p:ext>
            </p:extLst>
          </p:nvPr>
        </p:nvGraphicFramePr>
        <p:xfrm>
          <a:off x="381000" y="1719262"/>
          <a:ext cx="8407400" cy="4662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Τίτλος 2"/>
          <p:cNvSpPr>
            <a:spLocks noGrp="1"/>
          </p:cNvSpPr>
          <p:nvPr>
            <p:ph type="title"/>
          </p:nvPr>
        </p:nvSpPr>
        <p:spPr/>
        <p:txBody>
          <a:bodyPr/>
          <a:lstStyle/>
          <a:p>
            <a:r>
              <a:rPr lang="en-US" b="1" dirty="0" smtClean="0">
                <a:latin typeface="Century Gothic" pitchFamily="34" charset="0"/>
              </a:rPr>
              <a:t>THE TIMELINE OF EVENTS</a:t>
            </a:r>
            <a:endParaRPr lang="el-GR" b="1" dirty="0">
              <a:latin typeface="Century Gothic" pitchFamily="34" charset="0"/>
            </a:endParaRPr>
          </a:p>
        </p:txBody>
      </p:sp>
      <p:sp>
        <p:nvSpPr>
          <p:cNvPr id="5" name="Δεξιό άγκιστρο 4"/>
          <p:cNvSpPr/>
          <p:nvPr/>
        </p:nvSpPr>
        <p:spPr>
          <a:xfrm rot="16200000">
            <a:off x="2321750" y="1178750"/>
            <a:ext cx="576064" cy="2916324"/>
          </a:xfrm>
          <a:prstGeom prst="rightBrace">
            <a:avLst>
              <a:gd name="adj1" fmla="val 2276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6" name="Δεξιό άγκιστρο 5"/>
          <p:cNvSpPr/>
          <p:nvPr/>
        </p:nvSpPr>
        <p:spPr>
          <a:xfrm rot="5400000">
            <a:off x="6012160" y="4232951"/>
            <a:ext cx="432048" cy="2592288"/>
          </a:xfrm>
          <a:prstGeom prst="rightBrace">
            <a:avLst>
              <a:gd name="adj1" fmla="val 32068"/>
              <a:gd name="adj2" fmla="val 5067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7" name="Ορθογώνιο 6"/>
          <p:cNvSpPr/>
          <p:nvPr/>
        </p:nvSpPr>
        <p:spPr>
          <a:xfrm>
            <a:off x="1151620" y="1844823"/>
            <a:ext cx="2916324" cy="32403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bg1"/>
                </a:solidFill>
                <a:latin typeface="Century Gothic" pitchFamily="34" charset="0"/>
              </a:rPr>
              <a:t>THREE ROUNDS OF PRESIDENTIAL ELECTION</a:t>
            </a:r>
            <a:endParaRPr lang="el-GR" sz="1100" b="1" dirty="0">
              <a:solidFill>
                <a:schemeClr val="bg1"/>
              </a:solidFill>
              <a:latin typeface="Century Gothic" pitchFamily="34" charset="0"/>
            </a:endParaRPr>
          </a:p>
        </p:txBody>
      </p:sp>
      <p:sp>
        <p:nvSpPr>
          <p:cNvPr id="8" name="Ορθογώνιο 7"/>
          <p:cNvSpPr/>
          <p:nvPr/>
        </p:nvSpPr>
        <p:spPr>
          <a:xfrm>
            <a:off x="4932040" y="5877272"/>
            <a:ext cx="2592288" cy="2880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bg1"/>
                </a:solidFill>
                <a:latin typeface="Century Gothic" pitchFamily="34" charset="0"/>
              </a:rPr>
              <a:t>THREE POSSIBLE ELECTION DAYS</a:t>
            </a:r>
            <a:endParaRPr lang="el-GR" sz="1100" b="1" dirty="0">
              <a:solidFill>
                <a:schemeClr val="bg1"/>
              </a:solidFill>
              <a:latin typeface="Century Gothic" pitchFamily="34" charset="0"/>
            </a:endParaRPr>
          </a:p>
        </p:txBody>
      </p:sp>
    </p:spTree>
    <p:extLst>
      <p:ext uri="{BB962C8B-B14F-4D97-AF65-F5344CB8AC3E}">
        <p14:creationId xmlns:p14="http://schemas.microsoft.com/office/powerpoint/2010/main" val="36803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700311806"/>
              </p:ext>
            </p:extLst>
          </p:nvPr>
        </p:nvGraphicFramePr>
        <p:xfrm>
          <a:off x="611560" y="1556792"/>
          <a:ext cx="79248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2" name="Τίτλος 1"/>
          <p:cNvSpPr>
            <a:spLocks noGrp="1"/>
          </p:cNvSpPr>
          <p:nvPr>
            <p:ph type="title"/>
          </p:nvPr>
        </p:nvSpPr>
        <p:spPr/>
        <p:txBody>
          <a:bodyPr/>
          <a:lstStyle/>
          <a:p>
            <a:r>
              <a:rPr lang="en-US" sz="3200" b="1" dirty="0" smtClean="0">
                <a:latin typeface="Century Gothic" pitchFamily="34" charset="0"/>
              </a:rPr>
              <a:t>CURRENT BALANCE OF FORCES IN PARLIAMENT</a:t>
            </a:r>
            <a:endParaRPr lang="el-GR" sz="3200" b="1" dirty="0">
              <a:latin typeface="Century Gothic" pitchFamily="34" charset="0"/>
            </a:endParaRPr>
          </a:p>
        </p:txBody>
      </p:sp>
    </p:spTree>
    <p:extLst>
      <p:ext uri="{BB962C8B-B14F-4D97-AF65-F5344CB8AC3E}">
        <p14:creationId xmlns:p14="http://schemas.microsoft.com/office/powerpoint/2010/main" val="82407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4106544350"/>
              </p:ext>
            </p:extLst>
          </p:nvPr>
        </p:nvGraphicFramePr>
        <p:xfrm>
          <a:off x="1475656" y="1988840"/>
          <a:ext cx="6192688" cy="2886370"/>
        </p:xfrm>
        <a:graphic>
          <a:graphicData uri="http://schemas.openxmlformats.org/drawingml/2006/table">
            <a:tbl>
              <a:tblPr>
                <a:tableStyleId>{125E5076-3810-47DD-B79F-674D7AD40C01}</a:tableStyleId>
              </a:tblPr>
              <a:tblGrid>
                <a:gridCol w="2418393"/>
                <a:gridCol w="853551"/>
                <a:gridCol w="1013591"/>
                <a:gridCol w="853551"/>
                <a:gridCol w="1053602"/>
              </a:tblGrid>
              <a:tr h="288637">
                <a:tc>
                  <a:txBody>
                    <a:bodyPr/>
                    <a:lstStyle/>
                    <a:p>
                      <a:pPr algn="l" fontAlgn="b"/>
                      <a:endParaRPr lang="el-GR" sz="1400" b="1" i="0" u="none" strike="noStrike" dirty="0">
                        <a:solidFill>
                          <a:srgbClr val="002060"/>
                        </a:solidFill>
                        <a:effectLst/>
                        <a:latin typeface="Century Gothic" pitchFamily="34" charset="0"/>
                      </a:endParaRPr>
                    </a:p>
                  </a:txBody>
                  <a:tcPr marL="9525" marR="9525" marT="9525" marB="0" anchor="b"/>
                </a:tc>
                <a:tc>
                  <a:txBody>
                    <a:bodyPr/>
                    <a:lstStyle/>
                    <a:p>
                      <a:pPr algn="ctr" fontAlgn="b"/>
                      <a:r>
                        <a:rPr lang="en-US" sz="1400" b="1" i="0" u="none" strike="noStrike" dirty="0" smtClean="0">
                          <a:solidFill>
                            <a:srgbClr val="002060"/>
                          </a:solidFill>
                          <a:effectLst/>
                          <a:latin typeface="Century Gothic" pitchFamily="34" charset="0"/>
                        </a:rPr>
                        <a:t>MPs</a:t>
                      </a:r>
                      <a:endParaRPr lang="el-GR" sz="1400" b="1" i="0" u="none" strike="noStrike" dirty="0">
                        <a:solidFill>
                          <a:srgbClr val="002060"/>
                        </a:solidFill>
                        <a:effectLst/>
                        <a:latin typeface="Century Gothic" pitchFamily="34" charset="0"/>
                      </a:endParaRPr>
                    </a:p>
                  </a:txBody>
                  <a:tcPr marL="9525" marR="9525" marT="9525" marB="0" anchor="b"/>
                </a:tc>
                <a:tc>
                  <a:txBody>
                    <a:bodyPr/>
                    <a:lstStyle/>
                    <a:p>
                      <a:pPr algn="ctr" fontAlgn="b"/>
                      <a:r>
                        <a:rPr lang="en-US" sz="1400" b="1" u="none" strike="noStrike" dirty="0">
                          <a:solidFill>
                            <a:srgbClr val="002060"/>
                          </a:solidFill>
                          <a:effectLst/>
                          <a:latin typeface="Century Gothic" pitchFamily="34" charset="0"/>
                        </a:rPr>
                        <a:t>IN FAVOUR</a:t>
                      </a:r>
                      <a:endParaRPr lang="en-US" sz="1400" b="1" i="0" u="none" strike="noStrike" dirty="0">
                        <a:solidFill>
                          <a:srgbClr val="002060"/>
                        </a:solidFill>
                        <a:effectLst/>
                        <a:latin typeface="Century Gothic" pitchFamily="34" charset="0"/>
                      </a:endParaRPr>
                    </a:p>
                  </a:txBody>
                  <a:tcPr marL="9525" marR="9525" marT="9525" marB="0" anchor="b"/>
                </a:tc>
                <a:tc>
                  <a:txBody>
                    <a:bodyPr/>
                    <a:lstStyle/>
                    <a:p>
                      <a:pPr algn="ctr" fontAlgn="b"/>
                      <a:r>
                        <a:rPr lang="en-US" sz="1400" b="1" u="none" strike="noStrike" dirty="0">
                          <a:solidFill>
                            <a:srgbClr val="002060"/>
                          </a:solidFill>
                          <a:effectLst/>
                          <a:latin typeface="Century Gothic" pitchFamily="34" charset="0"/>
                        </a:rPr>
                        <a:t>AGAINST</a:t>
                      </a:r>
                      <a:endParaRPr lang="en-US" sz="1400" b="1" i="0" u="none" strike="noStrike" dirty="0">
                        <a:solidFill>
                          <a:srgbClr val="002060"/>
                        </a:solidFill>
                        <a:effectLst/>
                        <a:latin typeface="Century Gothic" pitchFamily="34" charset="0"/>
                      </a:endParaRPr>
                    </a:p>
                  </a:txBody>
                  <a:tcPr marL="9525" marR="9525" marT="9525" marB="0" anchor="b"/>
                </a:tc>
                <a:tc>
                  <a:txBody>
                    <a:bodyPr/>
                    <a:lstStyle/>
                    <a:p>
                      <a:pPr algn="ctr" fontAlgn="b"/>
                      <a:r>
                        <a:rPr lang="en-US" sz="1400" b="1" u="none" strike="noStrike">
                          <a:solidFill>
                            <a:srgbClr val="002060"/>
                          </a:solidFill>
                          <a:effectLst/>
                          <a:latin typeface="Century Gothic" pitchFamily="34" charset="0"/>
                        </a:rPr>
                        <a:t>UNDECIDED</a:t>
                      </a:r>
                      <a:endParaRPr lang="en-US" sz="1400" b="1" i="0" u="none" strike="noStrike">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NEW DEMOCRACY</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dirty="0">
                          <a:solidFill>
                            <a:srgbClr val="002060"/>
                          </a:solidFill>
                          <a:effectLst/>
                          <a:latin typeface="Century Gothic" pitchFamily="34" charset="0"/>
                        </a:rPr>
                        <a:t>127</a:t>
                      </a:r>
                      <a:endParaRPr lang="el-GR" sz="1400" b="1" i="0" u="none" strike="noStrike" dirty="0">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127</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PASOK</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28</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28</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SYRIZA</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71</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71</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GOLDEN DAWN</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16</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dirty="0">
                          <a:solidFill>
                            <a:srgbClr val="002060"/>
                          </a:solidFill>
                          <a:effectLst/>
                          <a:latin typeface="Century Gothic" pitchFamily="34" charset="0"/>
                        </a:rPr>
                        <a:t>16</a:t>
                      </a:r>
                      <a:endParaRPr lang="el-GR" sz="1400" b="1" i="0" u="none" strike="noStrike" dirty="0">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COMMUNIST PARTY</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12</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12</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INDEPENDENT GREEKS</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12</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12</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DEMOCRATIC LEFT</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10</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10</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a:solidFill>
                            <a:srgbClr val="002060"/>
                          </a:solidFill>
                          <a:effectLst/>
                          <a:latin typeface="Century Gothic" pitchFamily="34" charset="0"/>
                        </a:rPr>
                        <a:t>DEMOCRATIC INDEPEDENTS</a:t>
                      </a:r>
                      <a:endParaRPr lang="en-US"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17</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9</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8</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dirty="0">
                        <a:solidFill>
                          <a:srgbClr val="002060"/>
                        </a:solidFill>
                        <a:effectLst/>
                        <a:latin typeface="Century Gothic" pitchFamily="34" charset="0"/>
                      </a:endParaRPr>
                    </a:p>
                  </a:txBody>
                  <a:tcPr marL="9525" marR="9525" marT="9525" marB="0" anchor="b"/>
                </a:tc>
              </a:tr>
              <a:tr h="288637">
                <a:tc>
                  <a:txBody>
                    <a:bodyPr/>
                    <a:lstStyle/>
                    <a:p>
                      <a:pPr algn="l" fontAlgn="b"/>
                      <a:r>
                        <a:rPr lang="en-US" sz="1400" b="1" u="none" strike="noStrike" dirty="0">
                          <a:solidFill>
                            <a:srgbClr val="002060"/>
                          </a:solidFill>
                          <a:effectLst/>
                          <a:latin typeface="Century Gothic" pitchFamily="34" charset="0"/>
                        </a:rPr>
                        <a:t>INDEPEDENTS</a:t>
                      </a:r>
                      <a:endParaRPr lang="en-US" sz="1400" b="1" i="0" u="none" strike="noStrike" dirty="0">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a:solidFill>
                            <a:srgbClr val="002060"/>
                          </a:solidFill>
                          <a:effectLst/>
                          <a:latin typeface="Century Gothic" pitchFamily="34" charset="0"/>
                        </a:rPr>
                        <a:t>7</a:t>
                      </a:r>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endParaRPr lang="el-GR" sz="1400" b="1" i="0" u="none" strike="noStrike">
                        <a:solidFill>
                          <a:srgbClr val="002060"/>
                        </a:solidFill>
                        <a:effectLst/>
                        <a:latin typeface="Century Gothic" pitchFamily="34" charset="0"/>
                      </a:endParaRPr>
                    </a:p>
                  </a:txBody>
                  <a:tcPr marL="9525" marR="9525" marT="9525" marB="0" anchor="b"/>
                </a:tc>
                <a:tc>
                  <a:txBody>
                    <a:bodyPr/>
                    <a:lstStyle/>
                    <a:p>
                      <a:pPr algn="ctr" fontAlgn="b"/>
                      <a:r>
                        <a:rPr lang="el-GR" sz="1400" b="1" u="none" strike="noStrike" dirty="0">
                          <a:solidFill>
                            <a:srgbClr val="002060"/>
                          </a:solidFill>
                          <a:effectLst/>
                          <a:latin typeface="Century Gothic" pitchFamily="34" charset="0"/>
                        </a:rPr>
                        <a:t>7</a:t>
                      </a:r>
                      <a:endParaRPr lang="el-GR" sz="1400" b="1" i="0" u="none" strike="noStrike" dirty="0">
                        <a:solidFill>
                          <a:srgbClr val="002060"/>
                        </a:solidFill>
                        <a:effectLst/>
                        <a:latin typeface="Century Gothic" pitchFamily="34" charset="0"/>
                      </a:endParaRPr>
                    </a:p>
                  </a:txBody>
                  <a:tcPr marL="9525" marR="9525" marT="9525" marB="0" anchor="b"/>
                </a:tc>
              </a:tr>
            </a:tbl>
          </a:graphicData>
        </a:graphic>
      </p:graphicFrame>
      <p:sp>
        <p:nvSpPr>
          <p:cNvPr id="3" name="Τίτλος 2"/>
          <p:cNvSpPr>
            <a:spLocks noGrp="1"/>
          </p:cNvSpPr>
          <p:nvPr>
            <p:ph type="title"/>
          </p:nvPr>
        </p:nvSpPr>
        <p:spPr/>
        <p:txBody>
          <a:bodyPr/>
          <a:lstStyle/>
          <a:p>
            <a:r>
              <a:rPr lang="en-US" b="1" dirty="0" smtClean="0">
                <a:latin typeface="Century Gothic" pitchFamily="34" charset="0"/>
              </a:rPr>
              <a:t>THE CURRENT BALANCE IS NOT IN FAVOR OF ELECTING A PRESIDENT </a:t>
            </a:r>
            <a:endParaRPr lang="el-GR" b="1" dirty="0">
              <a:latin typeface="Century Gothic" pitchFamily="34" charset="0"/>
            </a:endParaRPr>
          </a:p>
        </p:txBody>
      </p:sp>
      <p:sp>
        <p:nvSpPr>
          <p:cNvPr id="5" name="Ορθογώνιο 4"/>
          <p:cNvSpPr/>
          <p:nvPr/>
        </p:nvSpPr>
        <p:spPr>
          <a:xfrm>
            <a:off x="1475656" y="5301208"/>
            <a:ext cx="619268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2060"/>
                </a:solidFill>
                <a:latin typeface="Century Gothic" pitchFamily="34" charset="0"/>
              </a:rPr>
              <a:t>Those in favor add up to 164 while those against add up to 129 with 7 undecided.  </a:t>
            </a:r>
          </a:p>
          <a:p>
            <a:pPr algn="ctr"/>
            <a:r>
              <a:rPr lang="en-US" b="1" dirty="0" smtClean="0">
                <a:solidFill>
                  <a:srgbClr val="002060"/>
                </a:solidFill>
                <a:latin typeface="Century Gothic" pitchFamily="34" charset="0"/>
              </a:rPr>
              <a:t>The blocking minority is well above the 120 threshold on paper. </a:t>
            </a:r>
            <a:endParaRPr lang="el-GR" b="1" dirty="0">
              <a:solidFill>
                <a:srgbClr val="002060"/>
              </a:solidFill>
              <a:latin typeface="Century Gothic" pitchFamily="34" charset="0"/>
            </a:endParaRPr>
          </a:p>
        </p:txBody>
      </p:sp>
    </p:spTree>
    <p:extLst>
      <p:ext uri="{BB962C8B-B14F-4D97-AF65-F5344CB8AC3E}">
        <p14:creationId xmlns:p14="http://schemas.microsoft.com/office/powerpoint/2010/main" val="369036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92500"/>
          </a:bodyPr>
          <a:lstStyle/>
          <a:p>
            <a:r>
              <a:rPr lang="en-US" dirty="0">
                <a:latin typeface="Century Gothic" pitchFamily="34" charset="0"/>
              </a:rPr>
              <a:t>At the beginning of the process the probability is that it will not be possible to elect a new president.</a:t>
            </a:r>
          </a:p>
          <a:p>
            <a:r>
              <a:rPr lang="en-US" dirty="0" smtClean="0">
                <a:latin typeface="Century Gothic" pitchFamily="34" charset="0"/>
              </a:rPr>
              <a:t>The pressure will mount between the three rounds. MPs will be faced with increased uncertainty in the markets and mounting pressures from European quarters.</a:t>
            </a:r>
          </a:p>
          <a:p>
            <a:r>
              <a:rPr lang="en-US" dirty="0" smtClean="0">
                <a:latin typeface="Century Gothic" pitchFamily="34" charset="0"/>
              </a:rPr>
              <a:t>MPs from the two smaller parties Democratic Left and Independent Greeks will increasingly be faced with serious dilemmas as their long term viability is in question and some MPs have already expressed doubts.</a:t>
            </a:r>
          </a:p>
          <a:p>
            <a:r>
              <a:rPr lang="en-US" dirty="0" smtClean="0">
                <a:latin typeface="Century Gothic" pitchFamily="34" charset="0"/>
              </a:rPr>
              <a:t>Although party lines have been drawn it is questionable whether they will hold on both camps as pressure mounts.</a:t>
            </a:r>
          </a:p>
          <a:p>
            <a:r>
              <a:rPr lang="en-US" b="1" dirty="0" smtClean="0">
                <a:latin typeface="Century Gothic" pitchFamily="34" charset="0"/>
              </a:rPr>
              <a:t>Overall it will be a difficult exercise for the government and the possibility of early elections has dramatically increased.</a:t>
            </a:r>
            <a:r>
              <a:rPr lang="en-US" dirty="0" smtClean="0">
                <a:latin typeface="Century Gothic" pitchFamily="34" charset="0"/>
              </a:rPr>
              <a:t>  </a:t>
            </a:r>
          </a:p>
          <a:p>
            <a:endParaRPr lang="en-US" dirty="0" smtClean="0">
              <a:latin typeface="Century Gothic" pitchFamily="34" charset="0"/>
            </a:endParaRPr>
          </a:p>
        </p:txBody>
      </p:sp>
      <p:sp>
        <p:nvSpPr>
          <p:cNvPr id="3" name="Τίτλος 2"/>
          <p:cNvSpPr>
            <a:spLocks noGrp="1"/>
          </p:cNvSpPr>
          <p:nvPr>
            <p:ph type="title"/>
          </p:nvPr>
        </p:nvSpPr>
        <p:spPr/>
        <p:txBody>
          <a:bodyPr/>
          <a:lstStyle/>
          <a:p>
            <a:r>
              <a:rPr lang="en-US" b="1" dirty="0" smtClean="0">
                <a:latin typeface="Century Gothic" pitchFamily="34" charset="0"/>
              </a:rPr>
              <a:t>AND SOME GREY AREAS</a:t>
            </a:r>
            <a:endParaRPr lang="el-GR" b="1" dirty="0">
              <a:latin typeface="Century Gothic" pitchFamily="34" charset="0"/>
            </a:endParaRPr>
          </a:p>
        </p:txBody>
      </p:sp>
    </p:spTree>
    <p:extLst>
      <p:ext uri="{BB962C8B-B14F-4D97-AF65-F5344CB8AC3E}">
        <p14:creationId xmlns:p14="http://schemas.microsoft.com/office/powerpoint/2010/main" val="33430934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λέγμα">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Πλέγμα">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Πλέγμα">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122</TotalTime>
  <Words>369</Words>
  <Application>Microsoft Office PowerPoint</Application>
  <PresentationFormat>Προβολή στην οθόνη (4:3)</PresentationFormat>
  <Paragraphs>62</Paragraphs>
  <Slides>6</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6</vt:i4>
      </vt:variant>
    </vt:vector>
  </HeadingPairs>
  <TitlesOfParts>
    <vt:vector size="7" baseType="lpstr">
      <vt:lpstr>Πλέγμα</vt:lpstr>
      <vt:lpstr>THE MATHEMATICS  OF THE PRESIDENTIAL ELECTION</vt:lpstr>
      <vt:lpstr>THE PROCESS </vt:lpstr>
      <vt:lpstr>THE TIMELINE OF EVENTS</vt:lpstr>
      <vt:lpstr>CURRENT BALANCE OF FORCES IN PARLIAMENT</vt:lpstr>
      <vt:lpstr>THE CURRENT BALANCE IS NOT IN FAVOR OF ELECTING A PRESIDENT </vt:lpstr>
      <vt:lpstr>AND SOME GREY AREAS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MATHEMATICS AND STATISTICS OF THE PRESIDENTIAL ELECTION</dc:title>
  <dc:creator>User</dc:creator>
  <cp:lastModifiedBy>User</cp:lastModifiedBy>
  <cp:revision>28</cp:revision>
  <dcterms:created xsi:type="dcterms:W3CDTF">2014-12-09T17:05:07Z</dcterms:created>
  <dcterms:modified xsi:type="dcterms:W3CDTF">2014-12-09T19:21:42Z</dcterms:modified>
</cp:coreProperties>
</file>