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2" r:id="rId1"/>
  </p:sldMasterIdLst>
  <p:notesMasterIdLst>
    <p:notesMasterId r:id="rId4"/>
  </p:notesMasterIdLst>
  <p:sldIdLst>
    <p:sldId id="296" r:id="rId2"/>
    <p:sldId id="295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LATEST ELECTORAL ESTIMATES</a:t>
            </a:r>
            <a:endParaRPr lang="el-GR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5TH DEC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Lbls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Φύλλο1!$A$2:$A$9</c:f>
              <c:strCache>
                <c:ptCount val="8"/>
                <c:pt idx="0">
                  <c:v>SYRIZA</c:v>
                </c:pt>
                <c:pt idx="1">
                  <c:v>NEW DEMOCRACY</c:v>
                </c:pt>
                <c:pt idx="2">
                  <c:v>PASOK </c:v>
                </c:pt>
                <c:pt idx="3">
                  <c:v>POTAMI</c:v>
                </c:pt>
                <c:pt idx="4">
                  <c:v>GOLDEN DAWN</c:v>
                </c:pt>
                <c:pt idx="5">
                  <c:v>INDEPENDENT GREEKS</c:v>
                </c:pt>
                <c:pt idx="6">
                  <c:v>COMMUNIST PARTY</c:v>
                </c:pt>
                <c:pt idx="7">
                  <c:v>OTHERS</c:v>
                </c:pt>
              </c:strCache>
            </c:strRef>
          </c:cat>
          <c:val>
            <c:numRef>
              <c:f>Φύλλο1!$B$2:$B$9</c:f>
              <c:numCache>
                <c:formatCode>0.0%</c:formatCode>
                <c:ptCount val="8"/>
                <c:pt idx="0">
                  <c:v>0.34</c:v>
                </c:pt>
                <c:pt idx="1">
                  <c:v>0.278</c:v>
                </c:pt>
                <c:pt idx="2">
                  <c:v>0.054</c:v>
                </c:pt>
                <c:pt idx="3">
                  <c:v>0.097</c:v>
                </c:pt>
                <c:pt idx="4">
                  <c:v>0.07</c:v>
                </c:pt>
                <c:pt idx="5">
                  <c:v>0.038</c:v>
                </c:pt>
                <c:pt idx="6">
                  <c:v>0.056</c:v>
                </c:pt>
                <c:pt idx="7">
                  <c:v>0.067</c:v>
                </c:pt>
              </c:numCache>
            </c:numRef>
          </c:val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12TH DEC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Φύλλο1!$A$2:$A$9</c:f>
              <c:strCache>
                <c:ptCount val="8"/>
                <c:pt idx="0">
                  <c:v>SYRIZA</c:v>
                </c:pt>
                <c:pt idx="1">
                  <c:v>NEW DEMOCRACY</c:v>
                </c:pt>
                <c:pt idx="2">
                  <c:v>PASOK </c:v>
                </c:pt>
                <c:pt idx="3">
                  <c:v>POTAMI</c:v>
                </c:pt>
                <c:pt idx="4">
                  <c:v>GOLDEN DAWN</c:v>
                </c:pt>
                <c:pt idx="5">
                  <c:v>INDEPENDENT GREEKS</c:v>
                </c:pt>
                <c:pt idx="6">
                  <c:v>COMMUNIST PARTY</c:v>
                </c:pt>
                <c:pt idx="7">
                  <c:v>OTHERS</c:v>
                </c:pt>
              </c:strCache>
            </c:strRef>
          </c:cat>
          <c:val>
            <c:numRef>
              <c:f>Φύλλο1!$C$2:$C$9</c:f>
              <c:numCache>
                <c:formatCode>0.00%</c:formatCode>
                <c:ptCount val="8"/>
                <c:pt idx="0">
                  <c:v>0.328</c:v>
                </c:pt>
                <c:pt idx="1">
                  <c:v>0.286</c:v>
                </c:pt>
                <c:pt idx="2">
                  <c:v>0.058</c:v>
                </c:pt>
                <c:pt idx="3">
                  <c:v>0.092</c:v>
                </c:pt>
                <c:pt idx="4">
                  <c:v>0.056</c:v>
                </c:pt>
                <c:pt idx="5">
                  <c:v>0.034</c:v>
                </c:pt>
                <c:pt idx="6">
                  <c:v>0.056</c:v>
                </c:pt>
                <c:pt idx="7">
                  <c:v>0.075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8411752"/>
        <c:axId val="2108414664"/>
      </c:barChart>
      <c:catAx>
        <c:axId val="2108411752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414664"/>
        <c:crosses val="autoZero"/>
        <c:auto val="1"/>
        <c:lblAlgn val="ctr"/>
        <c:lblOffset val="100"/>
        <c:noMultiLvlLbl val="0"/>
      </c:catAx>
      <c:valAx>
        <c:axId val="210841466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10841175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spPr>
    <a:solidFill>
      <a:schemeClr val="lt1"/>
    </a:solidFill>
    <a:ln w="19050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BE091-DB01-45AB-972C-532AE6A86AEB}" type="datetimeFigureOut">
              <a:rPr lang="en-GB" smtClean="0"/>
              <a:t>12/12/14</a:t>
            </a:fld>
            <a:endParaRPr lang="en-GB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E5E72-0803-4ECA-900C-59350FE75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809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pic>
        <p:nvPicPr>
          <p:cNvPr id="8" name="Picture 7" descr="DirectionalButtons-Right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6" y="533400"/>
            <a:ext cx="752475" cy="352425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buClr>
                <a:schemeClr val="bg1"/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buClr>
                <a:schemeClr val="bg1"/>
              </a:buClr>
              <a:defRPr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600"/>
              </a:spcBef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</p:spTree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89A77E2-B7F3-4491-8E0F-B96104D22984}" type="datetime1">
              <a:rPr lang="en-GB" smtClean="0"/>
              <a:t>12/12/14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smtClean="0"/>
              <a:t>S. TRAVLOS NOV 2014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1A32712-B950-491B-A9FE-9EE6A369526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10" name="Picture 9" descr="DirectionalButtons-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6188" y="526116"/>
            <a:ext cx="752475" cy="352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LATEST OPINION POLL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S. TRAVLOS</a:t>
            </a:r>
          </a:p>
          <a:p>
            <a:r>
              <a:rPr lang="en-US" dirty="0" smtClean="0"/>
              <a:t>12 DECEMBER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12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THE GAP BETWEEN SYRIZA AND ND NARROWS FROM 6.2% TO 4.2% WITHIN A WEEK</a:t>
            </a:r>
            <a:endParaRPr lang="el-GR" sz="2800" b="1" dirty="0"/>
          </a:p>
        </p:txBody>
      </p:sp>
      <p:graphicFrame>
        <p:nvGraphicFramePr>
          <p:cNvPr id="6" name="Θέση περιεχομένου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057026"/>
              </p:ext>
            </p:extLst>
          </p:nvPr>
        </p:nvGraphicFramePr>
        <p:xfrm>
          <a:off x="415925" y="2755900"/>
          <a:ext cx="8308975" cy="349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S. TRAVLOS </a:t>
            </a:r>
            <a:r>
              <a:rPr lang="en-GB" dirty="0" smtClean="0"/>
              <a:t>12 DEC</a:t>
            </a:r>
            <a:r>
              <a:rPr lang="en-GB" dirty="0" smtClean="0"/>
              <a:t> </a:t>
            </a:r>
            <a:r>
              <a:rPr lang="en-GB" dirty="0" smtClean="0"/>
              <a:t>2014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1A32712-B950-491B-A9FE-9EE6A3695268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7" name="Ορθογώνιο 6"/>
          <p:cNvSpPr/>
          <p:nvPr/>
        </p:nvSpPr>
        <p:spPr>
          <a:xfrm>
            <a:off x="6660232" y="4293096"/>
            <a:ext cx="1944216" cy="4572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SOURCE: METRON ANALYSIS FOR PARAPOLITICA DEC. 2014</a:t>
            </a:r>
            <a:endParaRPr lang="el-GR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45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979</TotalTime>
  <Words>45</Words>
  <Application>Microsoft Macintosh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Expo</vt:lpstr>
      <vt:lpstr>LATEST OPINION POLL UPDATE</vt:lpstr>
      <vt:lpstr>THE GAP BETWEEN SYRIZA AND ND NARROWS FROM 6.2% TO 4.2% WITHIN A WEEK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GAMES MARKET REGULATORY FRAMEWORK AND THE IMPACT OF POLITICAL DEVELOPMENTS</dc:title>
  <dc:creator>User</dc:creator>
  <cp:lastModifiedBy>Spiros Travlos</cp:lastModifiedBy>
  <cp:revision>206</cp:revision>
  <dcterms:created xsi:type="dcterms:W3CDTF">2014-11-19T17:58:00Z</dcterms:created>
  <dcterms:modified xsi:type="dcterms:W3CDTF">2014-12-12T20:08:39Z</dcterms:modified>
</cp:coreProperties>
</file>